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0" r:id="rId5"/>
    <p:sldId id="261" r:id="rId6"/>
    <p:sldId id="267" r:id="rId7"/>
    <p:sldId id="268" r:id="rId8"/>
    <p:sldId id="269" r:id="rId9"/>
    <p:sldId id="262" r:id="rId1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" userDrawn="1">
          <p15:clr>
            <a:srgbClr val="A4A3A4"/>
          </p15:clr>
        </p15:guide>
        <p15:guide id="2" pos="374" userDrawn="1">
          <p15:clr>
            <a:srgbClr val="A4A3A4"/>
          </p15:clr>
        </p15:guide>
        <p15:guide id="3" pos="6502" userDrawn="1">
          <p15:clr>
            <a:srgbClr val="A4A3A4"/>
          </p15:clr>
        </p15:guide>
        <p15:guide id="4" orient="horz" pos="4536" userDrawn="1">
          <p15:clr>
            <a:srgbClr val="A4A3A4"/>
          </p15:clr>
        </p15:guide>
        <p15:guide id="5" pos="4696" userDrawn="1">
          <p15:clr>
            <a:srgbClr val="A4A3A4"/>
          </p15:clr>
        </p15:guide>
        <p15:guide id="6" orient="horz" pos="1176" userDrawn="1">
          <p15:clr>
            <a:srgbClr val="A4A3A4"/>
          </p15:clr>
        </p15:guide>
        <p15:guide id="7" orient="horz" pos="2360" userDrawn="1">
          <p15:clr>
            <a:srgbClr val="A4A3A4"/>
          </p15:clr>
        </p15:guide>
        <p15:guide id="8" orient="horz" pos="35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4"/>
    <a:srgbClr val="222C7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20" y="52"/>
      </p:cViewPr>
      <p:guideLst>
        <p:guide orient="horz" pos="567"/>
        <p:guide pos="374"/>
        <p:guide pos="6502"/>
        <p:guide orient="horz" pos="4536"/>
        <p:guide pos="4696"/>
        <p:guide orient="horz" pos="1176"/>
        <p:guide orient="horz" pos="2360"/>
        <p:guide orient="horz" pos="35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7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2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8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1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9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5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4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0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1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0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977B-DAB5-4076-B71B-C854F6C918D1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E0D7-F5B2-4BF5-AE5E-41D8BB264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7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tudenthostel.ru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hostel.ru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8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607248" y="400415"/>
            <a:ext cx="8691384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Мы предоставляем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-361950" y="-1387523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2" y="387715"/>
            <a:ext cx="542983" cy="54000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8" y="1683263"/>
            <a:ext cx="706650" cy="70665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7" y="2741257"/>
            <a:ext cx="642291" cy="64229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0" y="3774315"/>
            <a:ext cx="639440" cy="639440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6" y="4820232"/>
            <a:ext cx="690561" cy="690561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69" y="1763806"/>
            <a:ext cx="608597" cy="608597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360752" y="1763806"/>
            <a:ext cx="3376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ilroy" panose="00000500000000000000" pitchFamily="2" charset="-52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тличные </a:t>
            </a:r>
            <a:r>
              <a:rPr lang="ru-RU" sz="1600" dirty="0">
                <a:latin typeface="Gilroy" panose="00000500000000000000" pitchFamily="2" charset="-52"/>
                <a:cs typeface="Arial" panose="020B0604020202020204" pitchFamily="34" charset="0"/>
              </a:rPr>
              <a:t>условия </a:t>
            </a:r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проживания</a:t>
            </a:r>
          </a:p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(хороший ремонт, качественная </a:t>
            </a:r>
            <a:r>
              <a:rPr lang="ru-RU" sz="1600" dirty="0">
                <a:latin typeface="Gilroy" panose="00000500000000000000" pitchFamily="2" charset="-52"/>
                <a:cs typeface="Arial" panose="020B0604020202020204" pitchFamily="34" charset="0"/>
              </a:rPr>
              <a:t>мебель)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360752" y="2831569"/>
            <a:ext cx="337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Разные </a:t>
            </a:r>
            <a:r>
              <a:rPr lang="ru-RU" sz="1600" dirty="0">
                <a:latin typeface="Gilroy" panose="00000500000000000000" pitchFamily="2" charset="-52"/>
                <a:cs typeface="Arial" panose="020B0604020202020204" pitchFamily="34" charset="0"/>
              </a:rPr>
              <a:t>варианты </a:t>
            </a:r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размещения:</a:t>
            </a:r>
          </a:p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2-</a:t>
            </a:r>
            <a:r>
              <a:rPr lang="ru-RU" sz="1600" dirty="0">
                <a:latin typeface="Gilroy" panose="00000500000000000000" pitchFamily="2" charset="-52"/>
                <a:cs typeface="Arial" panose="020B0604020202020204" pitchFamily="34" charset="0"/>
              </a:rPr>
              <a:t>,3-,4-,</a:t>
            </a:r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6-местные комнаты</a:t>
            </a:r>
            <a:endParaRPr lang="ru-RU" sz="16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60752" y="3955535"/>
            <a:ext cx="245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Оборудованные кухни</a:t>
            </a:r>
            <a:endParaRPr lang="ru-RU" sz="16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378577" y="4934679"/>
            <a:ext cx="162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Бесплатный</a:t>
            </a:r>
          </a:p>
          <a:p>
            <a:r>
              <a:rPr lang="en-US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Wi-Fi</a:t>
            </a:r>
            <a:endParaRPr lang="ru-RU" sz="16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573105" y="1767819"/>
            <a:ext cx="312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В общежитии проживают</a:t>
            </a:r>
          </a:p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только студенты!</a:t>
            </a:r>
            <a:endParaRPr lang="ru-RU" sz="16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69" y="3760786"/>
            <a:ext cx="636575" cy="636575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77" y="4807720"/>
            <a:ext cx="654357" cy="654357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48" y="2734262"/>
            <a:ext cx="614218" cy="614218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8" y="5966960"/>
            <a:ext cx="700809" cy="700809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6573105" y="2818924"/>
            <a:ext cx="162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Настольный</a:t>
            </a:r>
          </a:p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теннис</a:t>
            </a:r>
            <a:endParaRPr lang="ru-RU" sz="16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573106" y="3846807"/>
            <a:ext cx="282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Регистрация</a:t>
            </a:r>
          </a:p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иностранных граждан</a:t>
            </a:r>
            <a:endParaRPr lang="ru-RU" sz="16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573105" y="4918285"/>
            <a:ext cx="222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Комнаты отдыха</a:t>
            </a:r>
          </a:p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на каждом этаже</a:t>
            </a:r>
            <a:endParaRPr lang="ru-RU" sz="16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360751" y="6086531"/>
            <a:ext cx="165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Стиральные</a:t>
            </a:r>
          </a:p>
          <a:p>
            <a:r>
              <a:rPr lang="ru-RU" sz="1600" dirty="0" smtClean="0">
                <a:latin typeface="Gilroy" panose="00000500000000000000" pitchFamily="2" charset="-52"/>
                <a:cs typeface="Arial" panose="020B0604020202020204" pitchFamily="34" charset="0"/>
              </a:rPr>
              <a:t>машины</a:t>
            </a:r>
            <a:endParaRPr lang="ru-RU" sz="1600" dirty="0">
              <a:latin typeface="Gilroy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3" y="7071493"/>
            <a:ext cx="7325493" cy="483204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26" y="6705294"/>
            <a:ext cx="1266044" cy="58861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07248" y="296417"/>
            <a:ext cx="835102" cy="897383"/>
            <a:chOff x="607248" y="296417"/>
            <a:chExt cx="835102" cy="871983"/>
          </a:xfrm>
        </p:grpSpPr>
        <p:sp>
          <p:nvSpPr>
            <p:cNvPr id="108" name="Прямоугольник 107"/>
            <p:cNvSpPr/>
            <p:nvPr/>
          </p:nvSpPr>
          <p:spPr>
            <a:xfrm>
              <a:off x="607248" y="1096164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7248" y="296417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ятиугольник 2"/>
          <p:cNvSpPr/>
          <p:nvPr/>
        </p:nvSpPr>
        <p:spPr>
          <a:xfrm>
            <a:off x="-508000" y="-1130300"/>
            <a:ext cx="1101725" cy="8128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96" y="3313101"/>
            <a:ext cx="6427204" cy="460694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32284" y="854861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4322" y="414564"/>
            <a:ext cx="93663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Почему стоит </a:t>
            </a:r>
            <a:br>
              <a:rPr lang="ru-RU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выбрать именно нас?</a:t>
            </a:r>
            <a:endParaRPr lang="ru-RU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951833" y="2011463"/>
            <a:ext cx="3773575" cy="947480"/>
            <a:chOff x="4411881" y="363265"/>
            <a:chExt cx="3773575" cy="94748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881" y="410745"/>
              <a:ext cx="900000" cy="900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366092" y="363265"/>
              <a:ext cx="281936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БЫСТРО</a:t>
              </a:r>
            </a:p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 заключаете договор и сразу же заселяетесь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61950" y="4524540"/>
            <a:ext cx="3822700" cy="1446550"/>
            <a:chOff x="1715727" y="3757520"/>
            <a:chExt cx="3709302" cy="144655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89" y="3834768"/>
              <a:ext cx="850340" cy="900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715727" y="3757520"/>
              <a:ext cx="2731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УДОБНО</a:t>
              </a:r>
            </a:p>
            <a:p>
              <a:pPr algn="r"/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шаговой доступности от общежитий находятся магазины, кафе; </a:t>
              </a: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ближайшей станции метро можно добраться за 5-10 </a:t>
              </a: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минут</a:t>
              </a:r>
              <a:endPara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752702" y="4535121"/>
            <a:ext cx="3632504" cy="1661993"/>
            <a:chOff x="4453969" y="3004147"/>
            <a:chExt cx="3632504" cy="166199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69" y="3061979"/>
              <a:ext cx="900000" cy="900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534968" y="3004147"/>
              <a:ext cx="2551505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ЧЕСТНО</a:t>
              </a:r>
            </a:p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Никаких скрытых </a:t>
              </a:r>
              <a:r>
                <a:rPr lang="ru-RU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платежей. </a:t>
              </a: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Заявленная стоимость за проживание — это именно та сумма, которую вы будете платить каждый месяц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74322" y="3043509"/>
            <a:ext cx="4152964" cy="1231106"/>
            <a:chOff x="3976043" y="3586066"/>
            <a:chExt cx="4152964" cy="123110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007" y="3643897"/>
              <a:ext cx="900000" cy="9000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976043" y="3586066"/>
              <a:ext cx="313702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БЕЗОПАСНО</a:t>
              </a:r>
            </a:p>
            <a:p>
              <a:pPr algn="r"/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 всех общежитиях дежурит охрана, работает пропускная система и установлено видеонаблюдение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197675" y="3067979"/>
            <a:ext cx="4428362" cy="1231106"/>
            <a:chOff x="4453969" y="6184358"/>
            <a:chExt cx="4459834" cy="123110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69" y="6231679"/>
              <a:ext cx="900000" cy="900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500373" y="6184358"/>
              <a:ext cx="341343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DD0544"/>
                  </a:solidFill>
                  <a:latin typeface="Arial Black" panose="020B0A04020102020204" pitchFamily="34" charset="0"/>
                </a:rPr>
                <a:t>ВЫГОДНО</a:t>
              </a:r>
            </a:p>
            <a:p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размещения в наших общежитиях гораздо ниже, чем в гостинице, отеле или съёмной квартире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7" y="325013"/>
            <a:ext cx="542983" cy="53999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07248" y="296417"/>
            <a:ext cx="835102" cy="1421683"/>
            <a:chOff x="607248" y="296417"/>
            <a:chExt cx="835102" cy="12901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7248" y="1514331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7248" y="296417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2" y="387715"/>
            <a:ext cx="5429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76857" y="1556400"/>
            <a:ext cx="3426372" cy="268565"/>
          </a:xfrm>
          <a:prstGeom prst="rect">
            <a:avLst/>
          </a:prstGeom>
          <a:solidFill>
            <a:srgbClr val="DD0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469" y="1176384"/>
            <a:ext cx="3896971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«Бульвар Рокоссовского»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Погонный проезд, дом 5,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1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Общежитие блочного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и 3-местным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размещением. </a:t>
            </a:r>
          </a:p>
          <a:p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Стоимость: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местная: </a:t>
            </a:r>
            <a:r>
              <a:rPr lang="ru-RU" sz="16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17 500 ₽ в месяц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3х местная: </a:t>
            </a:r>
            <a:r>
              <a:rPr lang="ru-RU" sz="16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17 000 </a:t>
            </a:r>
            <a:r>
              <a:rPr lang="ru-RU" sz="1600" b="1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в </a:t>
            </a:r>
            <a:r>
              <a:rPr lang="ru-RU" sz="16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по бронированию</a:t>
            </a:r>
            <a:b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 презентации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6424" y="6882269"/>
            <a:ext cx="2555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12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Только для граждан РФ</a:t>
            </a:r>
            <a:r>
              <a:rPr lang="ru-RU" sz="1600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DD05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309" y="3437992"/>
            <a:ext cx="33327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комнате: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кровати, шкафы, столы, стулья,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прикроватные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тумбочки.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этаже: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комнаты общего пользования;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кухня </a:t>
            </a: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(Оборудованная);</a:t>
            </a:r>
            <a:endParaRPr lang="ru-RU" sz="1600" spc="-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стиральные машины;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спортивный </a:t>
            </a: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уголок</a:t>
            </a:r>
            <a:endParaRPr lang="ru-RU" sz="1600" spc="-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2872">
            <a:off x="4700535" y="1345350"/>
            <a:ext cx="5049877" cy="4148575"/>
          </a:xfrm>
          <a:prstGeom prst="rect">
            <a:avLst/>
          </a:prstGeom>
        </p:spPr>
      </p:pic>
      <p:sp>
        <p:nvSpPr>
          <p:cNvPr id="21" name="object 2"/>
          <p:cNvSpPr txBox="1">
            <a:spLocks/>
          </p:cNvSpPr>
          <p:nvPr/>
        </p:nvSpPr>
        <p:spPr>
          <a:xfrm>
            <a:off x="607248" y="400415"/>
            <a:ext cx="8691384" cy="632224"/>
          </a:xfrm>
          <a:prstGeom prst="rect">
            <a:avLst/>
          </a:prstGeom>
        </p:spPr>
        <p:txBody>
          <a:bodyPr vert="horz" wrap="square" lIns="0" tIns="16510" rIns="0" bIns="0" rtlCol="0" anchor="b">
            <a:sp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Общежитие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07248" y="296417"/>
            <a:ext cx="835102" cy="897383"/>
            <a:chOff x="607248" y="296417"/>
            <a:chExt cx="835102" cy="87198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07248" y="1096164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7248" y="296417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77" y="1730545"/>
            <a:ext cx="4636990" cy="3098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9" y="4500038"/>
            <a:ext cx="3301585" cy="2181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2" y="387715"/>
            <a:ext cx="542983" cy="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5537" y="5520832"/>
            <a:ext cx="2509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i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4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минут на трамвае от учебного корпуса</a:t>
            </a:r>
          </a:p>
          <a:p>
            <a:pPr fontAlgn="base"/>
            <a:r>
              <a:rPr lang="ru-RU" sz="1400" i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Семеновской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2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19605" y="1253490"/>
            <a:ext cx="2761870" cy="298006"/>
          </a:xfrm>
          <a:prstGeom prst="rect">
            <a:avLst/>
          </a:prstGeom>
          <a:solidFill>
            <a:srgbClr val="DD0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265" y="1177599"/>
            <a:ext cx="4179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«Сокол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«Аэропорт»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Коптевский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проезд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д.7 с.1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(Мужское)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Общежитие коридорного типа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6-местным размещением.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комнате: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двухъярусные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кровати,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прикроватные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тумбочки,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шкаф,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стулья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холодильник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этаже стиральные машины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этажах общие кухни 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электрические плиты,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чайники, 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микроволновки).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— </a:t>
            </a:r>
            <a:r>
              <a:rPr lang="ru-RU" sz="16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600" b="1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ru-RU" sz="1600" b="1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месяц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по </a:t>
            </a:r>
            <a:r>
              <a:rPr lang="ru-RU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бронированию</a:t>
            </a:r>
            <a:br>
              <a:rPr lang="ru-RU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 </a:t>
            </a:r>
            <a:r>
              <a:rPr lang="ru-RU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  <a:endParaRPr lang="ru-RU" sz="1400" u="sng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2" y="387715"/>
            <a:ext cx="542983" cy="540000"/>
          </a:xfrm>
          <a:prstGeom prst="rect">
            <a:avLst/>
          </a:prstGeom>
        </p:spPr>
      </p:pic>
      <p:sp>
        <p:nvSpPr>
          <p:cNvPr id="22" name="object 2"/>
          <p:cNvSpPr txBox="1">
            <a:spLocks/>
          </p:cNvSpPr>
          <p:nvPr/>
        </p:nvSpPr>
        <p:spPr>
          <a:xfrm>
            <a:off x="607248" y="400415"/>
            <a:ext cx="8691384" cy="632224"/>
          </a:xfrm>
          <a:prstGeom prst="rect">
            <a:avLst/>
          </a:prstGeom>
        </p:spPr>
        <p:txBody>
          <a:bodyPr vert="horz" wrap="square" lIns="0" tIns="16510" rIns="0" bIns="0" rtlCol="0" anchor="b">
            <a:sp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Общежитие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07248" y="296417"/>
            <a:ext cx="835102" cy="897383"/>
            <a:chOff x="607248" y="296417"/>
            <a:chExt cx="835102" cy="87198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07248" y="1096164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07248" y="296417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65" y="1553554"/>
            <a:ext cx="5644060" cy="4880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9" y="1834418"/>
            <a:ext cx="5084264" cy="2787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83" y="3842497"/>
            <a:ext cx="3028950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64301" y="6476439"/>
            <a:ext cx="4840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минут на автобусе от учебного корпуса на Соколе</a:t>
            </a:r>
          </a:p>
        </p:txBody>
      </p:sp>
    </p:spTree>
    <p:extLst>
      <p:ext uri="{BB962C8B-B14F-4D97-AF65-F5344CB8AC3E}">
        <p14:creationId xmlns:p14="http://schemas.microsoft.com/office/powerpoint/2010/main" val="24430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76857" y="1527345"/>
            <a:ext cx="4426324" cy="558837"/>
          </a:xfrm>
          <a:prstGeom prst="rect">
            <a:avLst/>
          </a:prstGeom>
          <a:solidFill>
            <a:srgbClr val="DD0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/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" y="1152310"/>
            <a:ext cx="448502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«Щелковская», «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Фонвизинская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Ховрино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«Каширская».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Студенческие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коливинги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трехкомнатных квартир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993" y="3103059"/>
            <a:ext cx="3845748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комнате: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кровати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шкафы, столы, стулья,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прикроватные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тумбочки.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Комплектация квартир: </a:t>
            </a:r>
            <a:endParaRPr lang="ru-RU" sz="1600" b="1" spc="-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необходимая техника </a:t>
            </a:r>
            <a:r>
              <a:rPr lang="ru-RU" sz="1100" i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 машина/холодильник/плита/утюг/</a:t>
            </a:r>
            <a:r>
              <a:rPr lang="ru-RU" sz="1100" i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мкр</a:t>
            </a:r>
            <a:r>
              <a:rPr lang="ru-RU" sz="1100" i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печь)</a:t>
            </a:r>
            <a:endParaRPr lang="ru-RU" sz="1100" i="1" spc="-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Уборщица </a:t>
            </a:r>
            <a:r>
              <a:rPr lang="ru-RU" sz="1100" i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 в неделю убирает общие зоны: туалет/ванну/кухню/коридор)</a:t>
            </a:r>
            <a:endParaRPr lang="ru-RU" sz="1100" i="1" spc="-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endParaRPr lang="ru-RU" sz="1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3х местная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16 500 ₽ в месяц + КУ*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местная: </a:t>
            </a:r>
            <a:r>
              <a:rPr lang="ru-RU" sz="16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17 500 </a:t>
            </a:r>
            <a:r>
              <a:rPr lang="ru-RU" sz="1600" b="1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в </a:t>
            </a:r>
            <a:r>
              <a:rPr lang="ru-RU" sz="16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+ КУ*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spc="-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35" y="1345350"/>
            <a:ext cx="5049877" cy="4148575"/>
          </a:xfrm>
          <a:prstGeom prst="rect">
            <a:avLst/>
          </a:prstGeom>
        </p:spPr>
      </p:pic>
      <p:sp>
        <p:nvSpPr>
          <p:cNvPr id="21" name="object 2"/>
          <p:cNvSpPr txBox="1">
            <a:spLocks/>
          </p:cNvSpPr>
          <p:nvPr/>
        </p:nvSpPr>
        <p:spPr>
          <a:xfrm>
            <a:off x="607248" y="400415"/>
            <a:ext cx="8691384" cy="632224"/>
          </a:xfrm>
          <a:prstGeom prst="rect">
            <a:avLst/>
          </a:prstGeom>
        </p:spPr>
        <p:txBody>
          <a:bodyPr vert="horz" wrap="square" lIns="0" tIns="16510" rIns="0" bIns="0" rtlCol="0" anchor="b">
            <a:sp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Коливинги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(мужские)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07248" y="296417"/>
            <a:ext cx="835102" cy="897383"/>
            <a:chOff x="607248" y="296417"/>
            <a:chExt cx="835102" cy="87198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07248" y="1096164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7248" y="296417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927715"/>
            <a:ext cx="2879484" cy="3839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606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2" y="387715"/>
            <a:ext cx="542983" cy="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39" y="6781860"/>
            <a:ext cx="390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i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*Свет/вода (делится на всех проживающих)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29" y="2265823"/>
            <a:ext cx="2271378" cy="3028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1" y="4436852"/>
            <a:ext cx="1845174" cy="2460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8246305" y="5713016"/>
            <a:ext cx="2555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12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*Только для граждан РФ</a:t>
            </a:r>
            <a:endParaRPr lang="en-US" sz="1200" b="1" dirty="0" smtClean="0">
              <a:solidFill>
                <a:srgbClr val="DD05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/>
            <a:r>
              <a:rPr lang="en-US" sz="1600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1200" b="1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sz="12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бронированием необходимо уточнять наличие свободных мест</a:t>
            </a:r>
            <a:br>
              <a:rPr lang="ru-RU" sz="12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телефону указанному в</a:t>
            </a:r>
            <a:br>
              <a:rPr lang="ru-RU" sz="12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контактах. </a:t>
            </a:r>
            <a:br>
              <a:rPr lang="ru-RU" sz="1200" b="1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rgbClr val="DD05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/>
            <a:endParaRPr lang="en-US" sz="1200" b="1" dirty="0">
              <a:solidFill>
                <a:srgbClr val="DD05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9453">
            <a:off x="6795424" y="3423210"/>
            <a:ext cx="5644060" cy="488064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32284" y="854861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4322" y="701357"/>
            <a:ext cx="9366361" cy="623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 забронировать место? </a:t>
            </a:r>
            <a:endParaRPr lang="ru-RU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7" y="325013"/>
            <a:ext cx="542983" cy="53999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07248" y="542925"/>
            <a:ext cx="835102" cy="923925"/>
            <a:chOff x="607248" y="296417"/>
            <a:chExt cx="835102" cy="12901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7248" y="1514331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7248" y="296417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2" y="387715"/>
            <a:ext cx="542983" cy="5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44" y="1954285"/>
            <a:ext cx="3577769" cy="562874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07248" y="1271561"/>
            <a:ext cx="6574602" cy="71404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необходимые для бронирования: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-Скан-копия договора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(фото не подходит</a:t>
            </a:r>
            <a:r>
              <a:rPr lang="ru-RU" sz="16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-Скан-копия паспорта 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(фото не подходит).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-Скан-копия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из родителей или опекуна,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ребенок несовершеннолетний </a:t>
            </a:r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(фото не подходит).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Заполненное заявление на размещение 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лица студента).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бронирования места необходимо: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заявление на размещение и согласие на обработку персональных данных. </a:t>
            </a:r>
            <a:b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spc="-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(скачать шаблон </a:t>
            </a:r>
            <a:r>
              <a:rPr lang="ru-RU" sz="1400" i="1" spc="-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через </a:t>
            </a:r>
            <a:r>
              <a:rPr lang="en-US" sz="1400" i="1" spc="-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ru-RU" sz="1400" i="1" spc="-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-код </a:t>
            </a:r>
            <a:r>
              <a:rPr lang="ru-RU" sz="1400" i="1" spc="-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этом слайде)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Отправить заполненное заявление, согласие, скан-копию паспорта и договор об обучении на почту: </a:t>
            </a:r>
            <a:r>
              <a:rPr lang="en-US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Info@studenthostel.ru</a:t>
            </a:r>
            <a:r>
              <a:rPr lang="en-US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spc="-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теме письма написать: Заявление на общежитие ФИО).</a:t>
            </a:r>
            <a:br>
              <a:rPr lang="ru-RU" sz="1400" i="1" spc="-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u="sng" spc="-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Письма </a:t>
            </a:r>
            <a:r>
              <a:rPr lang="ru-RU" sz="1400" b="1" i="1" u="sng" spc="-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указания ФИО обрабатываться не будут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течении недели, ответным письмом придет договор с Центром размещения и квитанция на оплату.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Полученный договор необходимо распечатать на цветном принтере и подписать.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sz="16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платить общежитие по квитанции и выслать чек об оплате с скан подписанного договора ответным письмом.</a:t>
            </a:r>
          </a:p>
          <a:p>
            <a:pPr fontAlgn="base"/>
            <a:r>
              <a:rPr lang="ru-RU" sz="1600" b="1" spc="-50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ВАЖНО:</a:t>
            </a: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будет забронировано только после подписания договора и предоставления чека об оплате.</a:t>
            </a:r>
          </a:p>
          <a:p>
            <a:pPr marL="342900" indent="-342900" fontAlgn="base">
              <a:buFont typeface="+mj-lt"/>
              <a:buAutoNum type="arabicPeriod"/>
            </a:pPr>
            <a:endParaRPr lang="ru-RU" sz="16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6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600" spc="-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9778" y="2962113"/>
            <a:ext cx="1684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на размещение и согласие </a:t>
            </a:r>
            <a:endParaRPr lang="ru-RU" sz="1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82" y="1431819"/>
            <a:ext cx="1577037" cy="15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9453">
            <a:off x="6795424" y="3423210"/>
            <a:ext cx="5644060" cy="488064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32284" y="854861"/>
            <a:ext cx="19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4322" y="701357"/>
            <a:ext cx="9366361" cy="623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иностранных граждан!</a:t>
            </a:r>
            <a:endParaRPr lang="ru-RU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7" y="325013"/>
            <a:ext cx="542983" cy="53999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07248" y="542925"/>
            <a:ext cx="835102" cy="923925"/>
            <a:chOff x="607248" y="296417"/>
            <a:chExt cx="835102" cy="129015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7248" y="1514331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7248" y="296417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2" y="387715"/>
            <a:ext cx="542983" cy="540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07248" y="1284478"/>
            <a:ext cx="6840032" cy="7448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заселения в общежитие на м. Аэропорт необходимо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редоставить следующие документы: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-Ходатайство на заселение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-Выписка из приказа о зачислении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-Справка об обучении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-Паспорт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-Миграционная карта </a:t>
            </a:r>
            <a:r>
              <a:rPr lang="ru-RU" sz="1400" i="1" spc="-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(цель визита: учеба)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-Предыдущая регистрация </a:t>
            </a:r>
            <a:r>
              <a:rPr lang="ru-RU" sz="1400" i="1" spc="-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(если была)</a:t>
            </a: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spc="-50" dirty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ru-RU" sz="1600" b="1" spc="-50" dirty="0" smtClean="0">
                <a:solidFill>
                  <a:srgbClr val="DD0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spc="-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spc="-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-Заселиться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общежитие получится только после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полного пакета документов перечисленного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выше.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-Для бронирования места достаточно документов из предыдущего слайда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-Регистрация делается только студентам проживающим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общежитии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всем оставшимся вопросам вы можете проконсультироваться по телефону или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spc="-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(Контакты указаны </a:t>
            </a:r>
            <a:r>
              <a:rPr lang="ru-RU" sz="1400" i="1" spc="-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последнем слайде)</a:t>
            </a:r>
            <a:br>
              <a:rPr lang="ru-RU" sz="1400" i="1" spc="-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i="1" spc="-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spc="-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9778" y="2962113"/>
            <a:ext cx="168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</a:p>
          <a:p>
            <a:pPr algn="ctr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Ходатайства</a:t>
            </a:r>
            <a:endParaRPr lang="ru-RU" sz="1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Подбор сотрудников по отраслям - кадровое агентство по подбору рабочего  персонала в Москв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91" y="2237974"/>
            <a:ext cx="4782723" cy="53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33" y="1415119"/>
            <a:ext cx="1568923" cy="15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9117" y="2127275"/>
            <a:ext cx="405591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(495) 280 78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Пн-Пт</a:t>
            </a: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9:00-18:00)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(903) 250 79 32 </a:t>
            </a: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Пн-Пт</a:t>
            </a: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9:00-18:00)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info@studenthostel.ru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Офис: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«Аэропорт»,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Планетная, д. 36,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</a:t>
            </a:r>
          </a:p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Пн-Пт</a:t>
            </a: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9:00-18:00)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74" y="3801919"/>
            <a:ext cx="524537" cy="524537"/>
          </a:xfrm>
          <a:prstGeom prst="rect">
            <a:avLst/>
          </a:prstGeom>
        </p:spPr>
      </p:pic>
      <p:sp>
        <p:nvSpPr>
          <p:cNvPr id="4" name="Прямоугольник 3">
            <a:hlinkClick r:id="rId3"/>
          </p:cNvPr>
          <p:cNvSpPr/>
          <p:nvPr/>
        </p:nvSpPr>
        <p:spPr>
          <a:xfrm>
            <a:off x="723900" y="3163330"/>
            <a:ext cx="2801895" cy="354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607248" y="400415"/>
            <a:ext cx="8691384" cy="632224"/>
          </a:xfrm>
          <a:prstGeom prst="rect">
            <a:avLst/>
          </a:prstGeom>
        </p:spPr>
        <p:txBody>
          <a:bodyPr vert="horz" wrap="square" lIns="0" tIns="16510" rIns="0" bIns="0" rtlCol="0" anchor="b">
            <a:sp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07248" y="296417"/>
            <a:ext cx="835102" cy="897383"/>
            <a:chOff x="607248" y="296417"/>
            <a:chExt cx="835102" cy="87198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07248" y="1096164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07248" y="296417"/>
              <a:ext cx="835102" cy="72236"/>
            </a:xfrm>
            <a:prstGeom prst="rect">
              <a:avLst/>
            </a:prstGeom>
            <a:solidFill>
              <a:srgbClr val="DD0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1938"/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43353" y="4884307"/>
            <a:ext cx="4480696" cy="36809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2" y="387715"/>
            <a:ext cx="542983" cy="5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02" y="1525973"/>
            <a:ext cx="4109860" cy="421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02" y="2433484"/>
            <a:ext cx="2398751" cy="2398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7690" y="2017689"/>
            <a:ext cx="263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Цифровая визитка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1510" y="2031763"/>
            <a:ext cx="3158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Написать в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46621</TotalTime>
  <Words>346</Words>
  <Application>Microsoft Office PowerPoint</Application>
  <PresentationFormat>Произвольный</PresentationFormat>
  <Paragraphs>131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Gilroy</vt:lpstr>
      <vt:lpstr>Тема Office</vt:lpstr>
      <vt:lpstr>Презентация PowerPoint</vt:lpstr>
      <vt:lpstr>Мы предоставляем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Махотин Игорь Александрович</dc:creator>
  <cp:lastModifiedBy>Татьяна Меркулова</cp:lastModifiedBy>
  <cp:revision>140</cp:revision>
  <cp:lastPrinted>2024-04-18T11:49:02Z</cp:lastPrinted>
  <dcterms:created xsi:type="dcterms:W3CDTF">2019-01-17T06:41:34Z</dcterms:created>
  <dcterms:modified xsi:type="dcterms:W3CDTF">2024-04-18T11:50:07Z</dcterms:modified>
</cp:coreProperties>
</file>