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5" r:id="rId4"/>
    <p:sldId id="277" r:id="rId5"/>
    <p:sldId id="276" r:id="rId6"/>
    <p:sldId id="271" r:id="rId7"/>
    <p:sldId id="265" r:id="rId8"/>
    <p:sldId id="264" r:id="rId9"/>
    <p:sldId id="272" r:id="rId10"/>
    <p:sldId id="273" r:id="rId11"/>
    <p:sldId id="274" r:id="rId12"/>
    <p:sldId id="267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BPIYvVZlOLPkb1UsdDGdEzO2K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6C967A-38D9-4CE8-A9FA-034627F893F5}">
  <a:tblStyle styleId="{476C967A-38D9-4CE8-A9FA-034627F893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4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schneider-group.com/ru/services/cross-border-business-setup/vremennoe-upravlenie/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schneider-group.com/ru/services/cross-border-business-setup/vremennoe-upravlenie/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429E9-CB0F-45AA-8723-601A80008B4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434B2C-5FD8-4468-8189-4ED176C415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900" b="1" i="0" dirty="0"/>
            <a:t>1</a:t>
          </a:r>
          <a:r>
            <a:rPr lang="ru-RU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.Перечень областей деятельности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8057F-1A71-4DEB-851F-D17DD5BCB3B1}" type="parTrans" cxnId="{825F2500-D8C1-4277-B148-477A564E80B1}">
      <dgm:prSet/>
      <dgm:spPr/>
      <dgm:t>
        <a:bodyPr/>
        <a:lstStyle/>
        <a:p>
          <a:endParaRPr lang="en-US"/>
        </a:p>
      </dgm:t>
    </dgm:pt>
    <dgm:pt modelId="{EDE3FEC4-FD64-405E-98A3-E5517466FD70}" type="sibTrans" cxnId="{825F2500-D8C1-4277-B148-477A564E80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FAF896-569B-4989-9E7F-9C64E8F2BE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2.Возможные карьерные пути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1D903-62C7-48F6-9F17-3DD4AAFC7E4A}" type="parTrans" cxnId="{5E84259D-0BEE-4775-B7B9-6A3B7CB25C75}">
      <dgm:prSet/>
      <dgm:spPr/>
      <dgm:t>
        <a:bodyPr/>
        <a:lstStyle/>
        <a:p>
          <a:endParaRPr lang="en-US"/>
        </a:p>
      </dgm:t>
    </dgm:pt>
    <dgm:pt modelId="{232D0C7E-F56A-4BFE-A172-49C28075E2E5}" type="sibTrans" cxnId="{5E84259D-0BEE-4775-B7B9-6A3B7CB25C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31854C-AF17-4223-8F8F-1E3C5B3F69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3.Перечень необходимых компетенций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65E4F-E679-44C1-9EB4-D83615442D40}" type="parTrans" cxnId="{51C30D1E-5EE3-4E4F-9C56-4A5D27A50346}">
      <dgm:prSet/>
      <dgm:spPr/>
      <dgm:t>
        <a:bodyPr/>
        <a:lstStyle/>
        <a:p>
          <a:endParaRPr lang="en-US"/>
        </a:p>
      </dgm:t>
    </dgm:pt>
    <dgm:pt modelId="{56B69ED3-F557-4E1F-AD78-501E9A840BD1}" type="sibTrans" cxnId="{51C30D1E-5EE3-4E4F-9C56-4A5D27A503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64F3C5-CFFC-4F39-B9A2-B91A1B38C6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i="0" dirty="0"/>
            <a:t>4</a:t>
          </a:r>
          <a:r>
            <a:rPr lang="ru-RU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.Ориентировочные зарплатные вилки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639CF-7A58-4AA9-8988-B83E2388AEEB}" type="parTrans" cxnId="{2AC0DA20-B093-4498-A633-2F195F97BC6A}">
      <dgm:prSet/>
      <dgm:spPr/>
      <dgm:t>
        <a:bodyPr/>
        <a:lstStyle/>
        <a:p>
          <a:endParaRPr lang="en-US"/>
        </a:p>
      </dgm:t>
    </dgm:pt>
    <dgm:pt modelId="{02F74560-E3C6-48B9-95A8-81017814AFFD}" type="sibTrans" cxnId="{2AC0DA20-B093-4498-A633-2F195F97BC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E67ABF-275E-4079-BC22-C2CCC16873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5. Возможные работодатели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C27C8-024D-4FC8-B7E8-C2D0E5878E26}" type="parTrans" cxnId="{942BCF0A-67DA-4D8C-AA4D-A6157FE764B0}">
      <dgm:prSet/>
      <dgm:spPr/>
      <dgm:t>
        <a:bodyPr/>
        <a:lstStyle/>
        <a:p>
          <a:endParaRPr lang="en-US"/>
        </a:p>
      </dgm:t>
    </dgm:pt>
    <dgm:pt modelId="{FCFE9440-419F-470F-AD93-3434A1AF3210}" type="sibTrans" cxnId="{942BCF0A-67DA-4D8C-AA4D-A6157FE764B0}">
      <dgm:prSet/>
      <dgm:spPr/>
      <dgm:t>
        <a:bodyPr/>
        <a:lstStyle/>
        <a:p>
          <a:endParaRPr lang="en-US"/>
        </a:p>
      </dgm:t>
    </dgm:pt>
    <dgm:pt modelId="{5EF790C0-E7E4-4CB8-A309-446FB26894B2}" type="pres">
      <dgm:prSet presAssocID="{9C8429E9-CB0F-45AA-8723-601A80008B4F}" presName="root" presStyleCnt="0">
        <dgm:presLayoutVars>
          <dgm:dir/>
          <dgm:resizeHandles val="exact"/>
        </dgm:presLayoutVars>
      </dgm:prSet>
      <dgm:spPr/>
    </dgm:pt>
    <dgm:pt modelId="{C1FFE0BC-B32B-4A26-931E-E0B78DFBF761}" type="pres">
      <dgm:prSet presAssocID="{47434B2C-5FD8-4468-8189-4ED176C4151A}" presName="compNode" presStyleCnt="0"/>
      <dgm:spPr/>
    </dgm:pt>
    <dgm:pt modelId="{1791B9DF-6815-4B2B-BD9B-2CF386F7E31A}" type="pres">
      <dgm:prSet presAssocID="{47434B2C-5FD8-4468-8189-4ED176C4151A}" presName="bgRect" presStyleLbl="bgShp" presStyleIdx="0" presStyleCnt="5"/>
      <dgm:spPr/>
    </dgm:pt>
    <dgm:pt modelId="{BAA67E67-DD9A-4585-AEAD-72108CB0053B}" type="pres">
      <dgm:prSet presAssocID="{47434B2C-5FD8-4468-8189-4ED176C4151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21D3E5-3A50-4E79-94A0-B7D07CC89903}" type="pres">
      <dgm:prSet presAssocID="{47434B2C-5FD8-4468-8189-4ED176C4151A}" presName="spaceRect" presStyleCnt="0"/>
      <dgm:spPr/>
    </dgm:pt>
    <dgm:pt modelId="{258F88A9-B7F8-4674-8097-1AE8DAE3EC05}" type="pres">
      <dgm:prSet presAssocID="{47434B2C-5FD8-4468-8189-4ED176C4151A}" presName="parTx" presStyleLbl="revTx" presStyleIdx="0" presStyleCnt="5">
        <dgm:presLayoutVars>
          <dgm:chMax val="0"/>
          <dgm:chPref val="0"/>
        </dgm:presLayoutVars>
      </dgm:prSet>
      <dgm:spPr/>
    </dgm:pt>
    <dgm:pt modelId="{3B3D7D8E-4C84-4B3C-81C1-4906915AD90C}" type="pres">
      <dgm:prSet presAssocID="{EDE3FEC4-FD64-405E-98A3-E5517466FD70}" presName="sibTrans" presStyleCnt="0"/>
      <dgm:spPr/>
    </dgm:pt>
    <dgm:pt modelId="{7701B078-574A-4EFA-8012-85A8F0DD9F22}" type="pres">
      <dgm:prSet presAssocID="{8AFAF896-569B-4989-9E7F-9C64E8F2BEFD}" presName="compNode" presStyleCnt="0"/>
      <dgm:spPr/>
    </dgm:pt>
    <dgm:pt modelId="{805153B0-CCD6-478F-8F33-9E8B91846768}" type="pres">
      <dgm:prSet presAssocID="{8AFAF896-569B-4989-9E7F-9C64E8F2BEFD}" presName="bgRect" presStyleLbl="bgShp" presStyleIdx="1" presStyleCnt="5"/>
      <dgm:spPr/>
    </dgm:pt>
    <dgm:pt modelId="{0E703B17-F3FC-434C-9DD4-234822EE2BAA}" type="pres">
      <dgm:prSet presAssocID="{8AFAF896-569B-4989-9E7F-9C64E8F2BEF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ешком"/>
        </a:ext>
      </dgm:extLst>
    </dgm:pt>
    <dgm:pt modelId="{A277CF7E-1C5F-4C09-B0A0-E13BB2499285}" type="pres">
      <dgm:prSet presAssocID="{8AFAF896-569B-4989-9E7F-9C64E8F2BEFD}" presName="spaceRect" presStyleCnt="0"/>
      <dgm:spPr/>
    </dgm:pt>
    <dgm:pt modelId="{ABD87C74-A67F-4570-A2FF-EB800D3FB545}" type="pres">
      <dgm:prSet presAssocID="{8AFAF896-569B-4989-9E7F-9C64E8F2BEFD}" presName="parTx" presStyleLbl="revTx" presStyleIdx="1" presStyleCnt="5">
        <dgm:presLayoutVars>
          <dgm:chMax val="0"/>
          <dgm:chPref val="0"/>
        </dgm:presLayoutVars>
      </dgm:prSet>
      <dgm:spPr/>
    </dgm:pt>
    <dgm:pt modelId="{22DB44BD-CA5D-41D1-B0C0-EA68C54AF9D3}" type="pres">
      <dgm:prSet presAssocID="{232D0C7E-F56A-4BFE-A172-49C28075E2E5}" presName="sibTrans" presStyleCnt="0"/>
      <dgm:spPr/>
    </dgm:pt>
    <dgm:pt modelId="{E960822C-EB98-407E-95A3-99EC355B55B0}" type="pres">
      <dgm:prSet presAssocID="{FC31854C-AF17-4223-8F8F-1E3C5B3F6990}" presName="compNode" presStyleCnt="0"/>
      <dgm:spPr/>
    </dgm:pt>
    <dgm:pt modelId="{4C1FE192-C974-483C-B2B5-97BA7E40545A}" type="pres">
      <dgm:prSet presAssocID="{FC31854C-AF17-4223-8F8F-1E3C5B3F6990}" presName="bgRect" presStyleLbl="bgShp" presStyleIdx="2" presStyleCnt="5"/>
      <dgm:spPr/>
    </dgm:pt>
    <dgm:pt modelId="{AB4BD6C9-0EC8-4923-B184-86956FF117BA}" type="pres">
      <dgm:prSet presAssocID="{FC31854C-AF17-4223-8F8F-1E3C5B3F699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Блок-схема"/>
        </a:ext>
      </dgm:extLst>
    </dgm:pt>
    <dgm:pt modelId="{1146C4AC-178B-42CA-9A22-790B5DBE8724}" type="pres">
      <dgm:prSet presAssocID="{FC31854C-AF17-4223-8F8F-1E3C5B3F6990}" presName="spaceRect" presStyleCnt="0"/>
      <dgm:spPr/>
    </dgm:pt>
    <dgm:pt modelId="{7E808DCE-D609-4571-9E89-C6994B5C5B85}" type="pres">
      <dgm:prSet presAssocID="{FC31854C-AF17-4223-8F8F-1E3C5B3F6990}" presName="parTx" presStyleLbl="revTx" presStyleIdx="2" presStyleCnt="5">
        <dgm:presLayoutVars>
          <dgm:chMax val="0"/>
          <dgm:chPref val="0"/>
        </dgm:presLayoutVars>
      </dgm:prSet>
      <dgm:spPr/>
    </dgm:pt>
    <dgm:pt modelId="{D871088B-4F05-4273-9499-A1DAC26FEE79}" type="pres">
      <dgm:prSet presAssocID="{56B69ED3-F557-4E1F-AD78-501E9A840BD1}" presName="sibTrans" presStyleCnt="0"/>
      <dgm:spPr/>
    </dgm:pt>
    <dgm:pt modelId="{D4DC0CB0-BCF6-4E46-8D3D-03153C08E1A6}" type="pres">
      <dgm:prSet presAssocID="{3864F3C5-CFFC-4F39-B9A2-B91A1B38C6B7}" presName="compNode" presStyleCnt="0"/>
      <dgm:spPr/>
    </dgm:pt>
    <dgm:pt modelId="{0176860C-8382-4EC7-941E-92B26ACC128C}" type="pres">
      <dgm:prSet presAssocID="{3864F3C5-CFFC-4F39-B9A2-B91A1B38C6B7}" presName="bgRect" presStyleLbl="bgShp" presStyleIdx="3" presStyleCnt="5"/>
      <dgm:spPr/>
    </dgm:pt>
    <dgm:pt modelId="{DE7ED2EA-44B7-405A-8C66-C531BD7E0A01}" type="pres">
      <dgm:prSet presAssocID="{3864F3C5-CFFC-4F39-B9A2-B91A1B38C6B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ce cream"/>
        </a:ext>
      </dgm:extLst>
    </dgm:pt>
    <dgm:pt modelId="{6CC1E3C9-7B69-4D91-9804-DEFAD76F1025}" type="pres">
      <dgm:prSet presAssocID="{3864F3C5-CFFC-4F39-B9A2-B91A1B38C6B7}" presName="spaceRect" presStyleCnt="0"/>
      <dgm:spPr/>
    </dgm:pt>
    <dgm:pt modelId="{720C5878-DA92-40BD-A32E-0FBD1F321F15}" type="pres">
      <dgm:prSet presAssocID="{3864F3C5-CFFC-4F39-B9A2-B91A1B38C6B7}" presName="parTx" presStyleLbl="revTx" presStyleIdx="3" presStyleCnt="5">
        <dgm:presLayoutVars>
          <dgm:chMax val="0"/>
          <dgm:chPref val="0"/>
        </dgm:presLayoutVars>
      </dgm:prSet>
      <dgm:spPr/>
    </dgm:pt>
    <dgm:pt modelId="{8B4366EC-46F5-4BFC-8D41-68C533D01ED9}" type="pres">
      <dgm:prSet presAssocID="{02F74560-E3C6-48B9-95A8-81017814AFFD}" presName="sibTrans" presStyleCnt="0"/>
      <dgm:spPr/>
    </dgm:pt>
    <dgm:pt modelId="{F7E6A2EE-B99D-44D9-86B5-8214CDCC0B65}" type="pres">
      <dgm:prSet presAssocID="{BFE67ABF-275E-4079-BC22-C2CCC1687365}" presName="compNode" presStyleCnt="0"/>
      <dgm:spPr/>
    </dgm:pt>
    <dgm:pt modelId="{EF4BABAB-63DB-4952-BB48-0C58DA2EFF95}" type="pres">
      <dgm:prSet presAssocID="{BFE67ABF-275E-4079-BC22-C2CCC1687365}" presName="bgRect" presStyleLbl="bgShp" presStyleIdx="4" presStyleCnt="5"/>
      <dgm:spPr/>
    </dgm:pt>
    <dgm:pt modelId="{4EBA2A54-FBCF-44C5-B755-392B658C41EA}" type="pres">
      <dgm:prSet presAssocID="{BFE67ABF-275E-4079-BC22-C2CCC168736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руппа мужчин"/>
        </a:ext>
      </dgm:extLst>
    </dgm:pt>
    <dgm:pt modelId="{E3D323F0-0B6E-43E4-A05E-42D804FDD42F}" type="pres">
      <dgm:prSet presAssocID="{BFE67ABF-275E-4079-BC22-C2CCC1687365}" presName="spaceRect" presStyleCnt="0"/>
      <dgm:spPr/>
    </dgm:pt>
    <dgm:pt modelId="{F10A1D47-2C6D-44C5-8A3E-A7CA97180BE5}" type="pres">
      <dgm:prSet presAssocID="{BFE67ABF-275E-4079-BC22-C2CCC168736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25F2500-D8C1-4277-B148-477A564E80B1}" srcId="{9C8429E9-CB0F-45AA-8723-601A80008B4F}" destId="{47434B2C-5FD8-4468-8189-4ED176C4151A}" srcOrd="0" destOrd="0" parTransId="{58D8057F-1A71-4DEB-851F-D17DD5BCB3B1}" sibTransId="{EDE3FEC4-FD64-405E-98A3-E5517466FD70}"/>
    <dgm:cxn modelId="{20C28E08-8CCA-488E-88D8-DFEB62AA0FDC}" type="presOf" srcId="{3864F3C5-CFFC-4F39-B9A2-B91A1B38C6B7}" destId="{720C5878-DA92-40BD-A32E-0FBD1F321F15}" srcOrd="0" destOrd="0" presId="urn:microsoft.com/office/officeart/2018/2/layout/IconVerticalSolidList"/>
    <dgm:cxn modelId="{942BCF0A-67DA-4D8C-AA4D-A6157FE764B0}" srcId="{9C8429E9-CB0F-45AA-8723-601A80008B4F}" destId="{BFE67ABF-275E-4079-BC22-C2CCC1687365}" srcOrd="4" destOrd="0" parTransId="{D97C27C8-024D-4FC8-B7E8-C2D0E5878E26}" sibTransId="{FCFE9440-419F-470F-AD93-3434A1AF3210}"/>
    <dgm:cxn modelId="{19C8E41B-5403-452E-868F-0C9212EFDDB1}" type="presOf" srcId="{9C8429E9-CB0F-45AA-8723-601A80008B4F}" destId="{5EF790C0-E7E4-4CB8-A309-446FB26894B2}" srcOrd="0" destOrd="0" presId="urn:microsoft.com/office/officeart/2018/2/layout/IconVerticalSolidList"/>
    <dgm:cxn modelId="{51C30D1E-5EE3-4E4F-9C56-4A5D27A50346}" srcId="{9C8429E9-CB0F-45AA-8723-601A80008B4F}" destId="{FC31854C-AF17-4223-8F8F-1E3C5B3F6990}" srcOrd="2" destOrd="0" parTransId="{6E165E4F-E679-44C1-9EB4-D83615442D40}" sibTransId="{56B69ED3-F557-4E1F-AD78-501E9A840BD1}"/>
    <dgm:cxn modelId="{2AC0DA20-B093-4498-A633-2F195F97BC6A}" srcId="{9C8429E9-CB0F-45AA-8723-601A80008B4F}" destId="{3864F3C5-CFFC-4F39-B9A2-B91A1B38C6B7}" srcOrd="3" destOrd="0" parTransId="{C17639CF-7A58-4AA9-8988-B83E2388AEEB}" sibTransId="{02F74560-E3C6-48B9-95A8-81017814AFFD}"/>
    <dgm:cxn modelId="{429FD227-4988-4EB7-8107-415749BE953F}" type="presOf" srcId="{8AFAF896-569B-4989-9E7F-9C64E8F2BEFD}" destId="{ABD87C74-A67F-4570-A2FF-EB800D3FB545}" srcOrd="0" destOrd="0" presId="urn:microsoft.com/office/officeart/2018/2/layout/IconVerticalSolidList"/>
    <dgm:cxn modelId="{815EBA99-FC94-466F-ABFB-D7FD56D9DB0B}" type="presOf" srcId="{BFE67ABF-275E-4079-BC22-C2CCC1687365}" destId="{F10A1D47-2C6D-44C5-8A3E-A7CA97180BE5}" srcOrd="0" destOrd="0" presId="urn:microsoft.com/office/officeart/2018/2/layout/IconVerticalSolidList"/>
    <dgm:cxn modelId="{5E84259D-0BEE-4775-B7B9-6A3B7CB25C75}" srcId="{9C8429E9-CB0F-45AA-8723-601A80008B4F}" destId="{8AFAF896-569B-4989-9E7F-9C64E8F2BEFD}" srcOrd="1" destOrd="0" parTransId="{6F61D903-62C7-48F6-9F17-3DD4AAFC7E4A}" sibTransId="{232D0C7E-F56A-4BFE-A172-49C28075E2E5}"/>
    <dgm:cxn modelId="{AAFB04AB-0CEF-4E2C-8330-FE73FF326AED}" type="presOf" srcId="{47434B2C-5FD8-4468-8189-4ED176C4151A}" destId="{258F88A9-B7F8-4674-8097-1AE8DAE3EC05}" srcOrd="0" destOrd="0" presId="urn:microsoft.com/office/officeart/2018/2/layout/IconVerticalSolidList"/>
    <dgm:cxn modelId="{34A3B4AF-42DC-44AE-B22E-884B31E9BC8D}" type="presOf" srcId="{FC31854C-AF17-4223-8F8F-1E3C5B3F6990}" destId="{7E808DCE-D609-4571-9E89-C6994B5C5B85}" srcOrd="0" destOrd="0" presId="urn:microsoft.com/office/officeart/2018/2/layout/IconVerticalSolidList"/>
    <dgm:cxn modelId="{2E552C41-1A2C-4A9E-963D-8C6025EBD435}" type="presParOf" srcId="{5EF790C0-E7E4-4CB8-A309-446FB26894B2}" destId="{C1FFE0BC-B32B-4A26-931E-E0B78DFBF761}" srcOrd="0" destOrd="0" presId="urn:microsoft.com/office/officeart/2018/2/layout/IconVerticalSolidList"/>
    <dgm:cxn modelId="{6D9BDF78-7974-45F2-9775-CCF708DEC6A2}" type="presParOf" srcId="{C1FFE0BC-B32B-4A26-931E-E0B78DFBF761}" destId="{1791B9DF-6815-4B2B-BD9B-2CF386F7E31A}" srcOrd="0" destOrd="0" presId="urn:microsoft.com/office/officeart/2018/2/layout/IconVerticalSolidList"/>
    <dgm:cxn modelId="{719CACAD-07D9-4C8F-8C84-0F036E49DE20}" type="presParOf" srcId="{C1FFE0BC-B32B-4A26-931E-E0B78DFBF761}" destId="{BAA67E67-DD9A-4585-AEAD-72108CB0053B}" srcOrd="1" destOrd="0" presId="urn:microsoft.com/office/officeart/2018/2/layout/IconVerticalSolidList"/>
    <dgm:cxn modelId="{12624EBD-6143-43C5-A502-48A927641B2B}" type="presParOf" srcId="{C1FFE0BC-B32B-4A26-931E-E0B78DFBF761}" destId="{1D21D3E5-3A50-4E79-94A0-B7D07CC89903}" srcOrd="2" destOrd="0" presId="urn:microsoft.com/office/officeart/2018/2/layout/IconVerticalSolidList"/>
    <dgm:cxn modelId="{F09643E2-3EF7-4023-A5C6-F8071CBFE607}" type="presParOf" srcId="{C1FFE0BC-B32B-4A26-931E-E0B78DFBF761}" destId="{258F88A9-B7F8-4674-8097-1AE8DAE3EC05}" srcOrd="3" destOrd="0" presId="urn:microsoft.com/office/officeart/2018/2/layout/IconVerticalSolidList"/>
    <dgm:cxn modelId="{04A0EBF9-2EFB-43C7-A17D-165817CD4633}" type="presParOf" srcId="{5EF790C0-E7E4-4CB8-A309-446FB26894B2}" destId="{3B3D7D8E-4C84-4B3C-81C1-4906915AD90C}" srcOrd="1" destOrd="0" presId="urn:microsoft.com/office/officeart/2018/2/layout/IconVerticalSolidList"/>
    <dgm:cxn modelId="{D57B43B3-1048-4273-86EB-9F5D02592EC7}" type="presParOf" srcId="{5EF790C0-E7E4-4CB8-A309-446FB26894B2}" destId="{7701B078-574A-4EFA-8012-85A8F0DD9F22}" srcOrd="2" destOrd="0" presId="urn:microsoft.com/office/officeart/2018/2/layout/IconVerticalSolidList"/>
    <dgm:cxn modelId="{DD04ABC3-C56D-4DFB-863F-8F0598D15105}" type="presParOf" srcId="{7701B078-574A-4EFA-8012-85A8F0DD9F22}" destId="{805153B0-CCD6-478F-8F33-9E8B91846768}" srcOrd="0" destOrd="0" presId="urn:microsoft.com/office/officeart/2018/2/layout/IconVerticalSolidList"/>
    <dgm:cxn modelId="{CD8A6867-9DE1-466D-A4F5-02CD0FDDAB0D}" type="presParOf" srcId="{7701B078-574A-4EFA-8012-85A8F0DD9F22}" destId="{0E703B17-F3FC-434C-9DD4-234822EE2BAA}" srcOrd="1" destOrd="0" presId="urn:microsoft.com/office/officeart/2018/2/layout/IconVerticalSolidList"/>
    <dgm:cxn modelId="{C8AEFAE3-398B-4DBB-836F-4FB1E0037EF8}" type="presParOf" srcId="{7701B078-574A-4EFA-8012-85A8F0DD9F22}" destId="{A277CF7E-1C5F-4C09-B0A0-E13BB2499285}" srcOrd="2" destOrd="0" presId="urn:microsoft.com/office/officeart/2018/2/layout/IconVerticalSolidList"/>
    <dgm:cxn modelId="{D968017A-2E88-4334-86AC-FCAB4C6B0258}" type="presParOf" srcId="{7701B078-574A-4EFA-8012-85A8F0DD9F22}" destId="{ABD87C74-A67F-4570-A2FF-EB800D3FB545}" srcOrd="3" destOrd="0" presId="urn:microsoft.com/office/officeart/2018/2/layout/IconVerticalSolidList"/>
    <dgm:cxn modelId="{ABBE8C7B-88F1-4A4B-B0F1-2C1729747658}" type="presParOf" srcId="{5EF790C0-E7E4-4CB8-A309-446FB26894B2}" destId="{22DB44BD-CA5D-41D1-B0C0-EA68C54AF9D3}" srcOrd="3" destOrd="0" presId="urn:microsoft.com/office/officeart/2018/2/layout/IconVerticalSolidList"/>
    <dgm:cxn modelId="{3CEBF20D-FEA5-4DCC-B109-2165B21D4993}" type="presParOf" srcId="{5EF790C0-E7E4-4CB8-A309-446FB26894B2}" destId="{E960822C-EB98-407E-95A3-99EC355B55B0}" srcOrd="4" destOrd="0" presId="urn:microsoft.com/office/officeart/2018/2/layout/IconVerticalSolidList"/>
    <dgm:cxn modelId="{1BA25E63-99BE-4C33-A2B3-2A075519BF17}" type="presParOf" srcId="{E960822C-EB98-407E-95A3-99EC355B55B0}" destId="{4C1FE192-C974-483C-B2B5-97BA7E40545A}" srcOrd="0" destOrd="0" presId="urn:microsoft.com/office/officeart/2018/2/layout/IconVerticalSolidList"/>
    <dgm:cxn modelId="{E6F4B77A-397E-46F3-B275-EE4B6FDA5566}" type="presParOf" srcId="{E960822C-EB98-407E-95A3-99EC355B55B0}" destId="{AB4BD6C9-0EC8-4923-B184-86956FF117BA}" srcOrd="1" destOrd="0" presId="urn:microsoft.com/office/officeart/2018/2/layout/IconVerticalSolidList"/>
    <dgm:cxn modelId="{68DC6AB3-24E0-4DBE-AC53-5DF7F7D7C2F9}" type="presParOf" srcId="{E960822C-EB98-407E-95A3-99EC355B55B0}" destId="{1146C4AC-178B-42CA-9A22-790B5DBE8724}" srcOrd="2" destOrd="0" presId="urn:microsoft.com/office/officeart/2018/2/layout/IconVerticalSolidList"/>
    <dgm:cxn modelId="{4F24E37E-5ECE-41AC-8DA4-6172DC89F5C7}" type="presParOf" srcId="{E960822C-EB98-407E-95A3-99EC355B55B0}" destId="{7E808DCE-D609-4571-9E89-C6994B5C5B85}" srcOrd="3" destOrd="0" presId="urn:microsoft.com/office/officeart/2018/2/layout/IconVerticalSolidList"/>
    <dgm:cxn modelId="{ED940156-150B-4CC8-AFA5-4C84A47EC836}" type="presParOf" srcId="{5EF790C0-E7E4-4CB8-A309-446FB26894B2}" destId="{D871088B-4F05-4273-9499-A1DAC26FEE79}" srcOrd="5" destOrd="0" presId="urn:microsoft.com/office/officeart/2018/2/layout/IconVerticalSolidList"/>
    <dgm:cxn modelId="{65524E82-C59F-44EE-AE24-45FE711DECB2}" type="presParOf" srcId="{5EF790C0-E7E4-4CB8-A309-446FB26894B2}" destId="{D4DC0CB0-BCF6-4E46-8D3D-03153C08E1A6}" srcOrd="6" destOrd="0" presId="urn:microsoft.com/office/officeart/2018/2/layout/IconVerticalSolidList"/>
    <dgm:cxn modelId="{B51A3A31-0FD5-4368-8890-6996F2D6012D}" type="presParOf" srcId="{D4DC0CB0-BCF6-4E46-8D3D-03153C08E1A6}" destId="{0176860C-8382-4EC7-941E-92B26ACC128C}" srcOrd="0" destOrd="0" presId="urn:microsoft.com/office/officeart/2018/2/layout/IconVerticalSolidList"/>
    <dgm:cxn modelId="{B6609F1D-F05D-4CE5-8A92-344FDC928308}" type="presParOf" srcId="{D4DC0CB0-BCF6-4E46-8D3D-03153C08E1A6}" destId="{DE7ED2EA-44B7-405A-8C66-C531BD7E0A01}" srcOrd="1" destOrd="0" presId="urn:microsoft.com/office/officeart/2018/2/layout/IconVerticalSolidList"/>
    <dgm:cxn modelId="{313C9F39-54CD-47AF-887B-8E13CD1F0A38}" type="presParOf" srcId="{D4DC0CB0-BCF6-4E46-8D3D-03153C08E1A6}" destId="{6CC1E3C9-7B69-4D91-9804-DEFAD76F1025}" srcOrd="2" destOrd="0" presId="urn:microsoft.com/office/officeart/2018/2/layout/IconVerticalSolidList"/>
    <dgm:cxn modelId="{8CB86DD4-2DE3-4A53-9270-3519079A0252}" type="presParOf" srcId="{D4DC0CB0-BCF6-4E46-8D3D-03153C08E1A6}" destId="{720C5878-DA92-40BD-A32E-0FBD1F321F15}" srcOrd="3" destOrd="0" presId="urn:microsoft.com/office/officeart/2018/2/layout/IconVerticalSolidList"/>
    <dgm:cxn modelId="{6AE60D17-1191-4076-B3B5-C8D59B04697D}" type="presParOf" srcId="{5EF790C0-E7E4-4CB8-A309-446FB26894B2}" destId="{8B4366EC-46F5-4BFC-8D41-68C533D01ED9}" srcOrd="7" destOrd="0" presId="urn:microsoft.com/office/officeart/2018/2/layout/IconVerticalSolidList"/>
    <dgm:cxn modelId="{EAA98F1E-130E-4FD1-9A06-2F47AE5E73F7}" type="presParOf" srcId="{5EF790C0-E7E4-4CB8-A309-446FB26894B2}" destId="{F7E6A2EE-B99D-44D9-86B5-8214CDCC0B65}" srcOrd="8" destOrd="0" presId="urn:microsoft.com/office/officeart/2018/2/layout/IconVerticalSolidList"/>
    <dgm:cxn modelId="{3742374B-86B8-470C-BD23-1C12ED804C09}" type="presParOf" srcId="{F7E6A2EE-B99D-44D9-86B5-8214CDCC0B65}" destId="{EF4BABAB-63DB-4952-BB48-0C58DA2EFF95}" srcOrd="0" destOrd="0" presId="urn:microsoft.com/office/officeart/2018/2/layout/IconVerticalSolidList"/>
    <dgm:cxn modelId="{62CCD552-C51E-42A7-BCC4-4B3A74923ABC}" type="presParOf" srcId="{F7E6A2EE-B99D-44D9-86B5-8214CDCC0B65}" destId="{4EBA2A54-FBCF-44C5-B755-392B658C41EA}" srcOrd="1" destOrd="0" presId="urn:microsoft.com/office/officeart/2018/2/layout/IconVerticalSolidList"/>
    <dgm:cxn modelId="{E875D5B3-9BCF-4FEF-B0C6-5102658B4964}" type="presParOf" srcId="{F7E6A2EE-B99D-44D9-86B5-8214CDCC0B65}" destId="{E3D323F0-0B6E-43E4-A05E-42D804FDD42F}" srcOrd="2" destOrd="0" presId="urn:microsoft.com/office/officeart/2018/2/layout/IconVerticalSolidList"/>
    <dgm:cxn modelId="{FA187AB5-2D3B-4A21-A787-CCCC714073D8}" type="presParOf" srcId="{F7E6A2EE-B99D-44D9-86B5-8214CDCC0B65}" destId="{F10A1D47-2C6D-44C5-8A3E-A7CA97180B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E7891-A29D-44CB-AAA3-9E370D895A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24929F-490B-4320-B05E-6A81DEAAC1F9}">
      <dgm:prSet/>
      <dgm:spPr/>
      <dgm:t>
        <a:bodyPr/>
        <a:lstStyle/>
        <a:p>
          <a:r>
            <a:rPr lang="ru-RU" b="0" i="0" dirty="0">
              <a:latin typeface="+mj-lt"/>
              <a:cs typeface="Times New Roman" panose="02020603050405020304" pitchFamily="18" charset="0"/>
            </a:rPr>
            <a:t>Регистрация бизнеса (общества, филиала, представительства): подготовка и подача документов, включая предоставление юридического </a:t>
          </a:r>
          <a:r>
            <a:rPr lang="ru-RU" b="0" i="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адреса и </a:t>
          </a:r>
          <a:r>
            <a:rPr lang="ru-RU" b="0" i="0" dirty="0">
              <a:solidFill>
                <a:schemeClr val="bg1"/>
              </a:solidFill>
              <a:latin typeface="+mj-lt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временного генерального директора</a:t>
          </a:r>
          <a:r>
            <a:rPr lang="ru-RU" b="0" i="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 </a:t>
          </a:r>
          <a:r>
            <a:rPr lang="ru-RU" b="0" i="0" dirty="0">
              <a:latin typeface="+mj-lt"/>
              <a:cs typeface="Times New Roman" panose="02020603050405020304" pitchFamily="18" charset="0"/>
            </a:rPr>
            <a:t>для целей регистрации</a:t>
          </a:r>
          <a:r>
            <a:rPr lang="ru-RU" b="0" i="0" dirty="0"/>
            <a:t>.</a:t>
          </a:r>
          <a:endParaRPr lang="en-US" dirty="0"/>
        </a:p>
      </dgm:t>
    </dgm:pt>
    <dgm:pt modelId="{6FEFE17A-F235-40BA-80D4-B8F557CFD95B}" type="parTrans" cxnId="{F661FD2E-0D8F-46AA-9C0D-38CF06636D57}">
      <dgm:prSet/>
      <dgm:spPr/>
      <dgm:t>
        <a:bodyPr/>
        <a:lstStyle/>
        <a:p>
          <a:endParaRPr lang="en-US"/>
        </a:p>
      </dgm:t>
    </dgm:pt>
    <dgm:pt modelId="{11C24A56-62FB-4ED3-B58B-2E4DC9865E50}" type="sibTrans" cxnId="{F661FD2E-0D8F-46AA-9C0D-38CF06636D57}">
      <dgm:prSet/>
      <dgm:spPr/>
      <dgm:t>
        <a:bodyPr/>
        <a:lstStyle/>
        <a:p>
          <a:endParaRPr lang="en-US"/>
        </a:p>
      </dgm:t>
    </dgm:pt>
    <dgm:pt modelId="{E47DBF9B-B2C6-4A46-8D2F-4F664F6FBBF2}">
      <dgm:prSet/>
      <dgm:spPr/>
      <dgm:t>
        <a:bodyPr/>
        <a:lstStyle/>
        <a:p>
          <a:r>
            <a:rPr lang="ru-RU" b="0" i="0">
              <a:solidFill>
                <a:schemeClr val="bg1"/>
              </a:solidFill>
            </a:rPr>
            <a:t>Создание совместных предприятий, разработка договоров об осуществлении прав участников и акционерных соглашений.</a:t>
          </a:r>
          <a:endParaRPr lang="en-US">
            <a:solidFill>
              <a:schemeClr val="bg1"/>
            </a:solidFill>
          </a:endParaRPr>
        </a:p>
      </dgm:t>
    </dgm:pt>
    <dgm:pt modelId="{6C6E89C3-3F07-4510-8777-1B95F5D2AA1E}" type="parTrans" cxnId="{A2AF3F7B-11DA-4A99-ADB9-907C3692C6A8}">
      <dgm:prSet/>
      <dgm:spPr/>
      <dgm:t>
        <a:bodyPr/>
        <a:lstStyle/>
        <a:p>
          <a:endParaRPr lang="en-US"/>
        </a:p>
      </dgm:t>
    </dgm:pt>
    <dgm:pt modelId="{3CDDC906-8A39-4704-95CD-140245F7303A}" type="sibTrans" cxnId="{A2AF3F7B-11DA-4A99-ADB9-907C3692C6A8}">
      <dgm:prSet/>
      <dgm:spPr/>
      <dgm:t>
        <a:bodyPr/>
        <a:lstStyle/>
        <a:p>
          <a:endParaRPr lang="en-US"/>
        </a:p>
      </dgm:t>
    </dgm:pt>
    <dgm:pt modelId="{8AD1E528-47BB-4520-AFDC-205C84192B47}">
      <dgm:prSet/>
      <dgm:spPr/>
      <dgm:t>
        <a:bodyPr/>
        <a:lstStyle/>
        <a:p>
          <a:r>
            <a:rPr lang="ru-RU" b="0" i="0" dirty="0"/>
            <a:t>Сопровождение локальных и трансграничных сделок в сфере слияний и поглощений по российскому и иностранному праву.</a:t>
          </a:r>
          <a:endParaRPr lang="en-US" dirty="0"/>
        </a:p>
      </dgm:t>
    </dgm:pt>
    <dgm:pt modelId="{AC334CFE-95F2-42DF-B5A3-D376DA68BD15}" type="parTrans" cxnId="{EAC70D6C-ECEC-48E1-83CE-78E0C20EC801}">
      <dgm:prSet/>
      <dgm:spPr/>
      <dgm:t>
        <a:bodyPr/>
        <a:lstStyle/>
        <a:p>
          <a:endParaRPr lang="en-US"/>
        </a:p>
      </dgm:t>
    </dgm:pt>
    <dgm:pt modelId="{65CC6A24-EA87-427B-9021-72398C9D2FC3}" type="sibTrans" cxnId="{EAC70D6C-ECEC-48E1-83CE-78E0C20EC801}">
      <dgm:prSet/>
      <dgm:spPr/>
      <dgm:t>
        <a:bodyPr/>
        <a:lstStyle/>
        <a:p>
          <a:endParaRPr lang="en-US"/>
        </a:p>
      </dgm:t>
    </dgm:pt>
    <dgm:pt modelId="{8D091E8A-AB2C-4085-8E6F-F25F5EB409BF}">
      <dgm:prSet/>
      <dgm:spPr/>
      <dgm:t>
        <a:bodyPr/>
        <a:lstStyle/>
        <a:p>
          <a:r>
            <a:rPr lang="ru-RU" b="0" i="0" dirty="0"/>
            <a:t>Правовая поддержка при проверке и приобретении долей / акций российских обществ</a:t>
          </a:r>
          <a:endParaRPr lang="en-US" dirty="0"/>
        </a:p>
      </dgm:t>
    </dgm:pt>
    <dgm:pt modelId="{C5C3E3F2-0167-4AC7-924D-F8C06ADAA56E}" type="parTrans" cxnId="{44A958B0-BBD3-4C54-85B9-67C2017F9A0B}">
      <dgm:prSet/>
      <dgm:spPr/>
      <dgm:t>
        <a:bodyPr/>
        <a:lstStyle/>
        <a:p>
          <a:endParaRPr lang="en-US"/>
        </a:p>
      </dgm:t>
    </dgm:pt>
    <dgm:pt modelId="{195F53D9-4D89-4B06-876F-2ACD9F630105}" type="sibTrans" cxnId="{44A958B0-BBD3-4C54-85B9-67C2017F9A0B}">
      <dgm:prSet/>
      <dgm:spPr/>
      <dgm:t>
        <a:bodyPr/>
        <a:lstStyle/>
        <a:p>
          <a:endParaRPr lang="en-US"/>
        </a:p>
      </dgm:t>
    </dgm:pt>
    <dgm:pt modelId="{BDD645B8-F570-40A0-BAE5-74517D2C67A5}">
      <dgm:prSet/>
      <dgm:spPr/>
      <dgm:t>
        <a:bodyPr/>
        <a:lstStyle/>
        <a:p>
          <a:r>
            <a:rPr lang="ru-RU" b="0" i="0" dirty="0"/>
            <a:t>Получение согласований антимонопольного органа.</a:t>
          </a:r>
          <a:endParaRPr lang="en-US" dirty="0"/>
        </a:p>
      </dgm:t>
    </dgm:pt>
    <dgm:pt modelId="{8026C16B-8B7D-45E6-9485-513E76ABCF3F}" type="parTrans" cxnId="{0B6F123B-319B-4AE6-B70A-234D0CF9D867}">
      <dgm:prSet/>
      <dgm:spPr/>
      <dgm:t>
        <a:bodyPr/>
        <a:lstStyle/>
        <a:p>
          <a:endParaRPr lang="en-US"/>
        </a:p>
      </dgm:t>
    </dgm:pt>
    <dgm:pt modelId="{B3FF3E7F-59B0-4ADD-A01A-BC022D6912FC}" type="sibTrans" cxnId="{0B6F123B-319B-4AE6-B70A-234D0CF9D867}">
      <dgm:prSet/>
      <dgm:spPr/>
      <dgm:t>
        <a:bodyPr/>
        <a:lstStyle/>
        <a:p>
          <a:endParaRPr lang="en-US"/>
        </a:p>
      </dgm:t>
    </dgm:pt>
    <dgm:pt modelId="{AA9571A6-C362-459E-AD9B-6CB1D7D7ABAC}">
      <dgm:prSet/>
      <dgm:spPr/>
      <dgm:t>
        <a:bodyPr/>
        <a:lstStyle/>
        <a:p>
          <a:r>
            <a:rPr lang="ru-RU" b="0" i="0" dirty="0"/>
            <a:t>Сопровождение реорганизации обществ</a:t>
          </a:r>
          <a:endParaRPr lang="en-US" dirty="0"/>
        </a:p>
      </dgm:t>
    </dgm:pt>
    <dgm:pt modelId="{E19DEAAC-297E-4DAC-AD5A-EC37C4137BE3}" type="parTrans" cxnId="{A8B711E2-640F-4FCF-92EE-ADC6035572D8}">
      <dgm:prSet/>
      <dgm:spPr/>
      <dgm:t>
        <a:bodyPr/>
        <a:lstStyle/>
        <a:p>
          <a:endParaRPr lang="en-US"/>
        </a:p>
      </dgm:t>
    </dgm:pt>
    <dgm:pt modelId="{B66E7055-17AB-4383-8F64-3A71E2D613E1}" type="sibTrans" cxnId="{A8B711E2-640F-4FCF-92EE-ADC6035572D8}">
      <dgm:prSet/>
      <dgm:spPr/>
      <dgm:t>
        <a:bodyPr/>
        <a:lstStyle/>
        <a:p>
          <a:endParaRPr lang="en-US"/>
        </a:p>
      </dgm:t>
    </dgm:pt>
    <dgm:pt modelId="{85F669A7-F39E-4C9F-AF4C-2D1BCCFC7045}">
      <dgm:prSet/>
      <dgm:spPr/>
      <dgm:t>
        <a:bodyPr/>
        <a:lstStyle/>
        <a:p>
          <a:r>
            <a:rPr lang="ru-RU" b="0" i="0" dirty="0"/>
            <a:t>Смена генерального директора</a:t>
          </a:r>
          <a:endParaRPr lang="en-US" dirty="0"/>
        </a:p>
      </dgm:t>
    </dgm:pt>
    <dgm:pt modelId="{538F1692-1DB1-4B83-A83D-5CA9DDE9F93C}" type="parTrans" cxnId="{A5BE359F-8B33-48C2-B1AF-3A9923C46DE1}">
      <dgm:prSet/>
      <dgm:spPr/>
      <dgm:t>
        <a:bodyPr/>
        <a:lstStyle/>
        <a:p>
          <a:endParaRPr lang="en-US"/>
        </a:p>
      </dgm:t>
    </dgm:pt>
    <dgm:pt modelId="{64203E44-2230-4B40-BF6B-CF41B00A3373}" type="sibTrans" cxnId="{A5BE359F-8B33-48C2-B1AF-3A9923C46DE1}">
      <dgm:prSet/>
      <dgm:spPr/>
      <dgm:t>
        <a:bodyPr/>
        <a:lstStyle/>
        <a:p>
          <a:endParaRPr lang="en-US"/>
        </a:p>
      </dgm:t>
    </dgm:pt>
    <dgm:pt modelId="{865C239C-9EB1-440C-820C-016EA9355F12}">
      <dgm:prSet/>
      <dgm:spPr/>
      <dgm:t>
        <a:bodyPr/>
        <a:lstStyle/>
        <a:p>
          <a:r>
            <a:rPr lang="ru-RU" b="0" i="0" dirty="0"/>
            <a:t>Изменение юридического адреса</a:t>
          </a:r>
          <a:endParaRPr lang="en-US" dirty="0"/>
        </a:p>
      </dgm:t>
    </dgm:pt>
    <dgm:pt modelId="{76149B41-B029-4389-9494-B39BEB5E0EC7}" type="parTrans" cxnId="{86431623-21EF-4080-94B6-D6EE59C7469A}">
      <dgm:prSet/>
      <dgm:spPr/>
      <dgm:t>
        <a:bodyPr/>
        <a:lstStyle/>
        <a:p>
          <a:endParaRPr lang="en-US"/>
        </a:p>
      </dgm:t>
    </dgm:pt>
    <dgm:pt modelId="{22B5852E-760E-40EE-AD04-B260E5E024C2}" type="sibTrans" cxnId="{86431623-21EF-4080-94B6-D6EE59C7469A}">
      <dgm:prSet/>
      <dgm:spPr/>
      <dgm:t>
        <a:bodyPr/>
        <a:lstStyle/>
        <a:p>
          <a:endParaRPr lang="en-US"/>
        </a:p>
      </dgm:t>
    </dgm:pt>
    <dgm:pt modelId="{342B0242-B39C-4D95-B26F-E475F9A36B19}">
      <dgm:prSet/>
      <dgm:spPr/>
      <dgm:t>
        <a:bodyPr/>
        <a:lstStyle/>
        <a:p>
          <a:r>
            <a:rPr lang="ru-RU" b="0" i="0" dirty="0"/>
            <a:t>Сопровождение собраний участников / акционеров и заседаний совета директоров, ведение корпоративной документации</a:t>
          </a:r>
          <a:endParaRPr lang="en-US" dirty="0"/>
        </a:p>
      </dgm:t>
    </dgm:pt>
    <dgm:pt modelId="{0DD640B3-FBE4-457A-8226-165D11A7FF0E}" type="parTrans" cxnId="{00DD2DCA-591F-441B-80A7-4C4D9CB7BCEF}">
      <dgm:prSet/>
      <dgm:spPr/>
      <dgm:t>
        <a:bodyPr/>
        <a:lstStyle/>
        <a:p>
          <a:endParaRPr lang="en-US"/>
        </a:p>
      </dgm:t>
    </dgm:pt>
    <dgm:pt modelId="{CA562ED4-86DA-4E30-ADE0-50728E76E44E}" type="sibTrans" cxnId="{00DD2DCA-591F-441B-80A7-4C4D9CB7BCEF}">
      <dgm:prSet/>
      <dgm:spPr/>
      <dgm:t>
        <a:bodyPr/>
        <a:lstStyle/>
        <a:p>
          <a:endParaRPr lang="en-US"/>
        </a:p>
      </dgm:t>
    </dgm:pt>
    <dgm:pt modelId="{F8F7FAE2-6A88-4F9C-9D6F-1566619B9F0E}">
      <dgm:prSet/>
      <dgm:spPr/>
      <dgm:t>
        <a:bodyPr/>
        <a:lstStyle/>
        <a:p>
          <a:r>
            <a:rPr lang="ru-RU" b="0" i="0" dirty="0"/>
            <a:t>Корпоративное одобрение крупных сделок и сделок с заинтересованностью</a:t>
          </a:r>
          <a:endParaRPr lang="en-US" dirty="0"/>
        </a:p>
      </dgm:t>
    </dgm:pt>
    <dgm:pt modelId="{1831773A-573A-4C05-9028-9104F12C764C}" type="parTrans" cxnId="{D1772298-DDFF-4C77-AE76-1D6DF19E66FB}">
      <dgm:prSet/>
      <dgm:spPr/>
      <dgm:t>
        <a:bodyPr/>
        <a:lstStyle/>
        <a:p>
          <a:endParaRPr lang="en-US"/>
        </a:p>
      </dgm:t>
    </dgm:pt>
    <dgm:pt modelId="{9406C93F-7A98-4B70-9D7D-17D9214860B8}" type="sibTrans" cxnId="{D1772298-DDFF-4C77-AE76-1D6DF19E66FB}">
      <dgm:prSet/>
      <dgm:spPr/>
      <dgm:t>
        <a:bodyPr/>
        <a:lstStyle/>
        <a:p>
          <a:endParaRPr lang="en-US"/>
        </a:p>
      </dgm:t>
    </dgm:pt>
    <dgm:pt modelId="{3AFA7A64-563B-42AE-80BF-7F0E47649E7C}">
      <dgm:prSet/>
      <dgm:spPr/>
      <dgm:t>
        <a:bodyPr/>
        <a:lstStyle/>
        <a:p>
          <a:r>
            <a:rPr lang="ru-RU" b="0" i="0" dirty="0"/>
            <a:t>Организация дополнительного финансирования общества за счет государственных инвестиций</a:t>
          </a:r>
          <a:endParaRPr lang="en-US" dirty="0"/>
        </a:p>
      </dgm:t>
    </dgm:pt>
    <dgm:pt modelId="{700BA5DD-2E82-4940-8F9B-4B81FB400B93}" type="parTrans" cxnId="{0B03EB84-E2CA-44A4-B9FE-0127098DA25C}">
      <dgm:prSet/>
      <dgm:spPr/>
      <dgm:t>
        <a:bodyPr/>
        <a:lstStyle/>
        <a:p>
          <a:endParaRPr lang="en-US"/>
        </a:p>
      </dgm:t>
    </dgm:pt>
    <dgm:pt modelId="{D3CAACEF-8822-4F59-AFC6-7F61A67986AC}" type="sibTrans" cxnId="{0B03EB84-E2CA-44A4-B9FE-0127098DA25C}">
      <dgm:prSet/>
      <dgm:spPr/>
      <dgm:t>
        <a:bodyPr/>
        <a:lstStyle/>
        <a:p>
          <a:endParaRPr lang="en-US"/>
        </a:p>
      </dgm:t>
    </dgm:pt>
    <dgm:pt modelId="{CC505C75-4665-481E-B909-F427B88CA058}">
      <dgm:prSet/>
      <dgm:spPr/>
      <dgm:t>
        <a:bodyPr/>
        <a:lstStyle/>
        <a:p>
          <a:r>
            <a:rPr lang="ru-RU" b="0" i="0"/>
            <a:t>Ликвидация обществ, филиалов, представительств.</a:t>
          </a:r>
          <a:endParaRPr lang="en-US"/>
        </a:p>
      </dgm:t>
    </dgm:pt>
    <dgm:pt modelId="{CF44F5DB-AE8B-4A08-ACAE-4B163E8BF39B}" type="parTrans" cxnId="{C5AAFAE3-DFE9-4326-8140-4230AF3F6403}">
      <dgm:prSet/>
      <dgm:spPr/>
      <dgm:t>
        <a:bodyPr/>
        <a:lstStyle/>
        <a:p>
          <a:endParaRPr lang="en-US"/>
        </a:p>
      </dgm:t>
    </dgm:pt>
    <dgm:pt modelId="{BB8766C1-08DC-4FB2-BA52-9905B464F15C}" type="sibTrans" cxnId="{C5AAFAE3-DFE9-4326-8140-4230AF3F6403}">
      <dgm:prSet/>
      <dgm:spPr/>
      <dgm:t>
        <a:bodyPr/>
        <a:lstStyle/>
        <a:p>
          <a:endParaRPr lang="en-US"/>
        </a:p>
      </dgm:t>
    </dgm:pt>
    <dgm:pt modelId="{9A433B87-B031-4A2B-9953-FBD1E526A05D}">
      <dgm:prSet/>
      <dgm:spPr/>
      <dgm:t>
        <a:bodyPr/>
        <a:lstStyle/>
        <a:p>
          <a:r>
            <a:rPr lang="ru-RU" b="0" i="0"/>
            <a:t>Снятие с налогового учета и с учета в фондах пенсионного и социального страхования.</a:t>
          </a:r>
          <a:endParaRPr lang="en-US"/>
        </a:p>
      </dgm:t>
    </dgm:pt>
    <dgm:pt modelId="{E47E5FA2-D11A-4BE1-84C9-4AE2201D13AB}" type="parTrans" cxnId="{A7E78648-4BFD-4F71-B06D-D8FE53E73A9D}">
      <dgm:prSet/>
      <dgm:spPr/>
      <dgm:t>
        <a:bodyPr/>
        <a:lstStyle/>
        <a:p>
          <a:endParaRPr lang="en-US"/>
        </a:p>
      </dgm:t>
    </dgm:pt>
    <dgm:pt modelId="{5D5CDF1F-0AD7-4697-B83E-20799CDF7742}" type="sibTrans" cxnId="{A7E78648-4BFD-4F71-B06D-D8FE53E73A9D}">
      <dgm:prSet/>
      <dgm:spPr/>
      <dgm:t>
        <a:bodyPr/>
        <a:lstStyle/>
        <a:p>
          <a:endParaRPr lang="en-US"/>
        </a:p>
      </dgm:t>
    </dgm:pt>
    <dgm:pt modelId="{9C3F6755-3A8E-4F9D-94E6-46EBB409A400}" type="pres">
      <dgm:prSet presAssocID="{234E7891-A29D-44CB-AAA3-9E370D895AE7}" presName="diagram" presStyleCnt="0">
        <dgm:presLayoutVars>
          <dgm:dir/>
          <dgm:resizeHandles val="exact"/>
        </dgm:presLayoutVars>
      </dgm:prSet>
      <dgm:spPr/>
    </dgm:pt>
    <dgm:pt modelId="{CBDC4408-AD0B-4E14-9D0A-CD14E0394692}" type="pres">
      <dgm:prSet presAssocID="{2124929F-490B-4320-B05E-6A81DEAAC1F9}" presName="node" presStyleLbl="node1" presStyleIdx="0" presStyleCnt="13">
        <dgm:presLayoutVars>
          <dgm:bulletEnabled val="1"/>
        </dgm:presLayoutVars>
      </dgm:prSet>
      <dgm:spPr/>
    </dgm:pt>
    <dgm:pt modelId="{EB111E3E-D2C4-49BF-AF6E-FB784363AC93}" type="pres">
      <dgm:prSet presAssocID="{11C24A56-62FB-4ED3-B58B-2E4DC9865E50}" presName="sibTrans" presStyleCnt="0"/>
      <dgm:spPr/>
    </dgm:pt>
    <dgm:pt modelId="{BD9F5947-C828-45BF-822D-B24D380D3F9D}" type="pres">
      <dgm:prSet presAssocID="{E47DBF9B-B2C6-4A46-8D2F-4F664F6FBBF2}" presName="node" presStyleLbl="node1" presStyleIdx="1" presStyleCnt="13">
        <dgm:presLayoutVars>
          <dgm:bulletEnabled val="1"/>
        </dgm:presLayoutVars>
      </dgm:prSet>
      <dgm:spPr/>
    </dgm:pt>
    <dgm:pt modelId="{9AA18C6B-A7A7-4A69-BF24-F39F79036FAE}" type="pres">
      <dgm:prSet presAssocID="{3CDDC906-8A39-4704-95CD-140245F7303A}" presName="sibTrans" presStyleCnt="0"/>
      <dgm:spPr/>
    </dgm:pt>
    <dgm:pt modelId="{E7AAD954-36A4-4C1F-8179-E80BC80D3230}" type="pres">
      <dgm:prSet presAssocID="{8AD1E528-47BB-4520-AFDC-205C84192B47}" presName="node" presStyleLbl="node1" presStyleIdx="2" presStyleCnt="13">
        <dgm:presLayoutVars>
          <dgm:bulletEnabled val="1"/>
        </dgm:presLayoutVars>
      </dgm:prSet>
      <dgm:spPr/>
    </dgm:pt>
    <dgm:pt modelId="{8BE0141B-734C-42EB-9688-DF5E48A0E732}" type="pres">
      <dgm:prSet presAssocID="{65CC6A24-EA87-427B-9021-72398C9D2FC3}" presName="sibTrans" presStyleCnt="0"/>
      <dgm:spPr/>
    </dgm:pt>
    <dgm:pt modelId="{C3496717-3B91-4F42-84C5-BC15441A81C3}" type="pres">
      <dgm:prSet presAssocID="{8D091E8A-AB2C-4085-8E6F-F25F5EB409BF}" presName="node" presStyleLbl="node1" presStyleIdx="3" presStyleCnt="13">
        <dgm:presLayoutVars>
          <dgm:bulletEnabled val="1"/>
        </dgm:presLayoutVars>
      </dgm:prSet>
      <dgm:spPr/>
    </dgm:pt>
    <dgm:pt modelId="{2561AA33-1791-4492-8C2F-A43A8CF5AAB3}" type="pres">
      <dgm:prSet presAssocID="{195F53D9-4D89-4B06-876F-2ACD9F630105}" presName="sibTrans" presStyleCnt="0"/>
      <dgm:spPr/>
    </dgm:pt>
    <dgm:pt modelId="{6435CE77-5E14-4D69-B89A-F26BA1C297B7}" type="pres">
      <dgm:prSet presAssocID="{BDD645B8-F570-40A0-BAE5-74517D2C67A5}" presName="node" presStyleLbl="node1" presStyleIdx="4" presStyleCnt="13">
        <dgm:presLayoutVars>
          <dgm:bulletEnabled val="1"/>
        </dgm:presLayoutVars>
      </dgm:prSet>
      <dgm:spPr/>
    </dgm:pt>
    <dgm:pt modelId="{AD40E5B4-F8DA-4530-869C-B0EE46AD688A}" type="pres">
      <dgm:prSet presAssocID="{B3FF3E7F-59B0-4ADD-A01A-BC022D6912FC}" presName="sibTrans" presStyleCnt="0"/>
      <dgm:spPr/>
    </dgm:pt>
    <dgm:pt modelId="{C63905E7-321E-45A3-BAEC-B2BC8F6BC6F2}" type="pres">
      <dgm:prSet presAssocID="{AA9571A6-C362-459E-AD9B-6CB1D7D7ABAC}" presName="node" presStyleLbl="node1" presStyleIdx="5" presStyleCnt="13">
        <dgm:presLayoutVars>
          <dgm:bulletEnabled val="1"/>
        </dgm:presLayoutVars>
      </dgm:prSet>
      <dgm:spPr/>
    </dgm:pt>
    <dgm:pt modelId="{8519D5F8-DFD5-4F87-8944-B457F73D7B2C}" type="pres">
      <dgm:prSet presAssocID="{B66E7055-17AB-4383-8F64-3A71E2D613E1}" presName="sibTrans" presStyleCnt="0"/>
      <dgm:spPr/>
    </dgm:pt>
    <dgm:pt modelId="{5D8521CF-F8C8-419B-BDBE-6940A4BB7944}" type="pres">
      <dgm:prSet presAssocID="{85F669A7-F39E-4C9F-AF4C-2D1BCCFC7045}" presName="node" presStyleLbl="node1" presStyleIdx="6" presStyleCnt="13">
        <dgm:presLayoutVars>
          <dgm:bulletEnabled val="1"/>
        </dgm:presLayoutVars>
      </dgm:prSet>
      <dgm:spPr/>
    </dgm:pt>
    <dgm:pt modelId="{C9AE3707-FFE9-4D07-9B43-3F8C35853CEB}" type="pres">
      <dgm:prSet presAssocID="{64203E44-2230-4B40-BF6B-CF41B00A3373}" presName="sibTrans" presStyleCnt="0"/>
      <dgm:spPr/>
    </dgm:pt>
    <dgm:pt modelId="{F92F7BD9-6235-4105-BE42-1EB86EE24A43}" type="pres">
      <dgm:prSet presAssocID="{865C239C-9EB1-440C-820C-016EA9355F12}" presName="node" presStyleLbl="node1" presStyleIdx="7" presStyleCnt="13">
        <dgm:presLayoutVars>
          <dgm:bulletEnabled val="1"/>
        </dgm:presLayoutVars>
      </dgm:prSet>
      <dgm:spPr/>
    </dgm:pt>
    <dgm:pt modelId="{8BC136BD-1A76-454D-82BB-7873C41BDEBA}" type="pres">
      <dgm:prSet presAssocID="{22B5852E-760E-40EE-AD04-B260E5E024C2}" presName="sibTrans" presStyleCnt="0"/>
      <dgm:spPr/>
    </dgm:pt>
    <dgm:pt modelId="{89E8E18D-11B4-4627-9307-86572F51EC57}" type="pres">
      <dgm:prSet presAssocID="{342B0242-B39C-4D95-B26F-E475F9A36B19}" presName="node" presStyleLbl="node1" presStyleIdx="8" presStyleCnt="13">
        <dgm:presLayoutVars>
          <dgm:bulletEnabled val="1"/>
        </dgm:presLayoutVars>
      </dgm:prSet>
      <dgm:spPr/>
    </dgm:pt>
    <dgm:pt modelId="{A2D237FC-389F-4694-956A-42F6937A5E38}" type="pres">
      <dgm:prSet presAssocID="{CA562ED4-86DA-4E30-ADE0-50728E76E44E}" presName="sibTrans" presStyleCnt="0"/>
      <dgm:spPr/>
    </dgm:pt>
    <dgm:pt modelId="{BF17F817-AB26-4D51-AA20-2BA4A5D45997}" type="pres">
      <dgm:prSet presAssocID="{F8F7FAE2-6A88-4F9C-9D6F-1566619B9F0E}" presName="node" presStyleLbl="node1" presStyleIdx="9" presStyleCnt="13">
        <dgm:presLayoutVars>
          <dgm:bulletEnabled val="1"/>
        </dgm:presLayoutVars>
      </dgm:prSet>
      <dgm:spPr/>
    </dgm:pt>
    <dgm:pt modelId="{F1FBB40C-116D-42BC-87C6-0E18F095E024}" type="pres">
      <dgm:prSet presAssocID="{9406C93F-7A98-4B70-9D7D-17D9214860B8}" presName="sibTrans" presStyleCnt="0"/>
      <dgm:spPr/>
    </dgm:pt>
    <dgm:pt modelId="{6CE0CF3E-9F44-4F11-9D47-F3CD4096687E}" type="pres">
      <dgm:prSet presAssocID="{3AFA7A64-563B-42AE-80BF-7F0E47649E7C}" presName="node" presStyleLbl="node1" presStyleIdx="10" presStyleCnt="13">
        <dgm:presLayoutVars>
          <dgm:bulletEnabled val="1"/>
        </dgm:presLayoutVars>
      </dgm:prSet>
      <dgm:spPr/>
    </dgm:pt>
    <dgm:pt modelId="{0A0ECBD6-3BBB-459D-BCA5-0202F48C99ED}" type="pres">
      <dgm:prSet presAssocID="{D3CAACEF-8822-4F59-AFC6-7F61A67986AC}" presName="sibTrans" presStyleCnt="0"/>
      <dgm:spPr/>
    </dgm:pt>
    <dgm:pt modelId="{3A6A9A93-046B-4915-BD48-AC5C7CFB9571}" type="pres">
      <dgm:prSet presAssocID="{CC505C75-4665-481E-B909-F427B88CA058}" presName="node" presStyleLbl="node1" presStyleIdx="11" presStyleCnt="13">
        <dgm:presLayoutVars>
          <dgm:bulletEnabled val="1"/>
        </dgm:presLayoutVars>
      </dgm:prSet>
      <dgm:spPr/>
    </dgm:pt>
    <dgm:pt modelId="{70E4C625-5061-436B-BC5D-E02C41F0D5B7}" type="pres">
      <dgm:prSet presAssocID="{BB8766C1-08DC-4FB2-BA52-9905B464F15C}" presName="sibTrans" presStyleCnt="0"/>
      <dgm:spPr/>
    </dgm:pt>
    <dgm:pt modelId="{40DD9FAE-1821-49B8-A443-D352E123C99A}" type="pres">
      <dgm:prSet presAssocID="{9A433B87-B031-4A2B-9953-FBD1E526A05D}" presName="node" presStyleLbl="node1" presStyleIdx="12" presStyleCnt="13">
        <dgm:presLayoutVars>
          <dgm:bulletEnabled val="1"/>
        </dgm:presLayoutVars>
      </dgm:prSet>
      <dgm:spPr/>
    </dgm:pt>
  </dgm:ptLst>
  <dgm:cxnLst>
    <dgm:cxn modelId="{DB2AC501-CF38-4E99-98D4-3C485944EE88}" type="presOf" srcId="{9A433B87-B031-4A2B-9953-FBD1E526A05D}" destId="{40DD9FAE-1821-49B8-A443-D352E123C99A}" srcOrd="0" destOrd="0" presId="urn:microsoft.com/office/officeart/2005/8/layout/default"/>
    <dgm:cxn modelId="{86431623-21EF-4080-94B6-D6EE59C7469A}" srcId="{234E7891-A29D-44CB-AAA3-9E370D895AE7}" destId="{865C239C-9EB1-440C-820C-016EA9355F12}" srcOrd="7" destOrd="0" parTransId="{76149B41-B029-4389-9494-B39BEB5E0EC7}" sibTransId="{22B5852E-760E-40EE-AD04-B260E5E024C2}"/>
    <dgm:cxn modelId="{8797E92D-F410-4D4A-9FF6-A65ABE5E1D21}" type="presOf" srcId="{AA9571A6-C362-459E-AD9B-6CB1D7D7ABAC}" destId="{C63905E7-321E-45A3-BAEC-B2BC8F6BC6F2}" srcOrd="0" destOrd="0" presId="urn:microsoft.com/office/officeart/2005/8/layout/default"/>
    <dgm:cxn modelId="{F661FD2E-0D8F-46AA-9C0D-38CF06636D57}" srcId="{234E7891-A29D-44CB-AAA3-9E370D895AE7}" destId="{2124929F-490B-4320-B05E-6A81DEAAC1F9}" srcOrd="0" destOrd="0" parTransId="{6FEFE17A-F235-40BA-80D4-B8F557CFD95B}" sibTransId="{11C24A56-62FB-4ED3-B58B-2E4DC9865E50}"/>
    <dgm:cxn modelId="{F6B18035-1A57-48A9-A818-48E86C5B3F9A}" type="presOf" srcId="{234E7891-A29D-44CB-AAA3-9E370D895AE7}" destId="{9C3F6755-3A8E-4F9D-94E6-46EBB409A400}" srcOrd="0" destOrd="0" presId="urn:microsoft.com/office/officeart/2005/8/layout/default"/>
    <dgm:cxn modelId="{74D0923A-D33D-4028-9808-5C9510EA67E2}" type="presOf" srcId="{E47DBF9B-B2C6-4A46-8D2F-4F664F6FBBF2}" destId="{BD9F5947-C828-45BF-822D-B24D380D3F9D}" srcOrd="0" destOrd="0" presId="urn:microsoft.com/office/officeart/2005/8/layout/default"/>
    <dgm:cxn modelId="{0B6F123B-319B-4AE6-B70A-234D0CF9D867}" srcId="{234E7891-A29D-44CB-AAA3-9E370D895AE7}" destId="{BDD645B8-F570-40A0-BAE5-74517D2C67A5}" srcOrd="4" destOrd="0" parTransId="{8026C16B-8B7D-45E6-9485-513E76ABCF3F}" sibTransId="{B3FF3E7F-59B0-4ADD-A01A-BC022D6912FC}"/>
    <dgm:cxn modelId="{AEA4FF65-95E9-4133-A224-457A8C749AE2}" type="presOf" srcId="{342B0242-B39C-4D95-B26F-E475F9A36B19}" destId="{89E8E18D-11B4-4627-9307-86572F51EC57}" srcOrd="0" destOrd="0" presId="urn:microsoft.com/office/officeart/2005/8/layout/default"/>
    <dgm:cxn modelId="{A7E78648-4BFD-4F71-B06D-D8FE53E73A9D}" srcId="{234E7891-A29D-44CB-AAA3-9E370D895AE7}" destId="{9A433B87-B031-4A2B-9953-FBD1E526A05D}" srcOrd="12" destOrd="0" parTransId="{E47E5FA2-D11A-4BE1-84C9-4AE2201D13AB}" sibTransId="{5D5CDF1F-0AD7-4697-B83E-20799CDF7742}"/>
    <dgm:cxn modelId="{35618F4A-DE38-4E18-87B2-7587762ACF14}" type="presOf" srcId="{F8F7FAE2-6A88-4F9C-9D6F-1566619B9F0E}" destId="{BF17F817-AB26-4D51-AA20-2BA4A5D45997}" srcOrd="0" destOrd="0" presId="urn:microsoft.com/office/officeart/2005/8/layout/default"/>
    <dgm:cxn modelId="{EAC70D6C-ECEC-48E1-83CE-78E0C20EC801}" srcId="{234E7891-A29D-44CB-AAA3-9E370D895AE7}" destId="{8AD1E528-47BB-4520-AFDC-205C84192B47}" srcOrd="2" destOrd="0" parTransId="{AC334CFE-95F2-42DF-B5A3-D376DA68BD15}" sibTransId="{65CC6A24-EA87-427B-9021-72398C9D2FC3}"/>
    <dgm:cxn modelId="{07028672-EF21-48AA-B7E9-64EE529372B8}" type="presOf" srcId="{85F669A7-F39E-4C9F-AF4C-2D1BCCFC7045}" destId="{5D8521CF-F8C8-419B-BDBE-6940A4BB7944}" srcOrd="0" destOrd="0" presId="urn:microsoft.com/office/officeart/2005/8/layout/default"/>
    <dgm:cxn modelId="{C2474355-D595-4F45-8D4B-43B90007564E}" type="presOf" srcId="{2124929F-490B-4320-B05E-6A81DEAAC1F9}" destId="{CBDC4408-AD0B-4E14-9D0A-CD14E0394692}" srcOrd="0" destOrd="0" presId="urn:microsoft.com/office/officeart/2005/8/layout/default"/>
    <dgm:cxn modelId="{A2AF3F7B-11DA-4A99-ADB9-907C3692C6A8}" srcId="{234E7891-A29D-44CB-AAA3-9E370D895AE7}" destId="{E47DBF9B-B2C6-4A46-8D2F-4F664F6FBBF2}" srcOrd="1" destOrd="0" parTransId="{6C6E89C3-3F07-4510-8777-1B95F5D2AA1E}" sibTransId="{3CDDC906-8A39-4704-95CD-140245F7303A}"/>
    <dgm:cxn modelId="{1E58457C-818F-4A68-A0F3-3F9AA35A339F}" type="presOf" srcId="{CC505C75-4665-481E-B909-F427B88CA058}" destId="{3A6A9A93-046B-4915-BD48-AC5C7CFB9571}" srcOrd="0" destOrd="0" presId="urn:microsoft.com/office/officeart/2005/8/layout/default"/>
    <dgm:cxn modelId="{0B03EB84-E2CA-44A4-B9FE-0127098DA25C}" srcId="{234E7891-A29D-44CB-AAA3-9E370D895AE7}" destId="{3AFA7A64-563B-42AE-80BF-7F0E47649E7C}" srcOrd="10" destOrd="0" parTransId="{700BA5DD-2E82-4940-8F9B-4B81FB400B93}" sibTransId="{D3CAACEF-8822-4F59-AFC6-7F61A67986AC}"/>
    <dgm:cxn modelId="{69FA3B8F-0D0C-466C-8724-3CE028F369BA}" type="presOf" srcId="{8AD1E528-47BB-4520-AFDC-205C84192B47}" destId="{E7AAD954-36A4-4C1F-8179-E80BC80D3230}" srcOrd="0" destOrd="0" presId="urn:microsoft.com/office/officeart/2005/8/layout/default"/>
    <dgm:cxn modelId="{D1772298-DDFF-4C77-AE76-1D6DF19E66FB}" srcId="{234E7891-A29D-44CB-AAA3-9E370D895AE7}" destId="{F8F7FAE2-6A88-4F9C-9D6F-1566619B9F0E}" srcOrd="9" destOrd="0" parTransId="{1831773A-573A-4C05-9028-9104F12C764C}" sibTransId="{9406C93F-7A98-4B70-9D7D-17D9214860B8}"/>
    <dgm:cxn modelId="{A5BE359F-8B33-48C2-B1AF-3A9923C46DE1}" srcId="{234E7891-A29D-44CB-AAA3-9E370D895AE7}" destId="{85F669A7-F39E-4C9F-AF4C-2D1BCCFC7045}" srcOrd="6" destOrd="0" parTransId="{538F1692-1DB1-4B83-A83D-5CA9DDE9F93C}" sibTransId="{64203E44-2230-4B40-BF6B-CF41B00A3373}"/>
    <dgm:cxn modelId="{44A958B0-BBD3-4C54-85B9-67C2017F9A0B}" srcId="{234E7891-A29D-44CB-AAA3-9E370D895AE7}" destId="{8D091E8A-AB2C-4085-8E6F-F25F5EB409BF}" srcOrd="3" destOrd="0" parTransId="{C5C3E3F2-0167-4AC7-924D-F8C06ADAA56E}" sibTransId="{195F53D9-4D89-4B06-876F-2ACD9F630105}"/>
    <dgm:cxn modelId="{00DD2DCA-591F-441B-80A7-4C4D9CB7BCEF}" srcId="{234E7891-A29D-44CB-AAA3-9E370D895AE7}" destId="{342B0242-B39C-4D95-B26F-E475F9A36B19}" srcOrd="8" destOrd="0" parTransId="{0DD640B3-FBE4-457A-8226-165D11A7FF0E}" sibTransId="{CA562ED4-86DA-4E30-ADE0-50728E76E44E}"/>
    <dgm:cxn modelId="{8CF45DDB-2839-4963-BD00-F9621ECB4A9E}" type="presOf" srcId="{8D091E8A-AB2C-4085-8E6F-F25F5EB409BF}" destId="{C3496717-3B91-4F42-84C5-BC15441A81C3}" srcOrd="0" destOrd="0" presId="urn:microsoft.com/office/officeart/2005/8/layout/default"/>
    <dgm:cxn modelId="{A8B711E2-640F-4FCF-92EE-ADC6035572D8}" srcId="{234E7891-A29D-44CB-AAA3-9E370D895AE7}" destId="{AA9571A6-C362-459E-AD9B-6CB1D7D7ABAC}" srcOrd="5" destOrd="0" parTransId="{E19DEAAC-297E-4DAC-AD5A-EC37C4137BE3}" sibTransId="{B66E7055-17AB-4383-8F64-3A71E2D613E1}"/>
    <dgm:cxn modelId="{C5AAFAE3-DFE9-4326-8140-4230AF3F6403}" srcId="{234E7891-A29D-44CB-AAA3-9E370D895AE7}" destId="{CC505C75-4665-481E-B909-F427B88CA058}" srcOrd="11" destOrd="0" parTransId="{CF44F5DB-AE8B-4A08-ACAE-4B163E8BF39B}" sibTransId="{BB8766C1-08DC-4FB2-BA52-9905B464F15C}"/>
    <dgm:cxn modelId="{EA682EE5-E4C8-4ABE-BE4B-1465E02A16A7}" type="presOf" srcId="{BDD645B8-F570-40A0-BAE5-74517D2C67A5}" destId="{6435CE77-5E14-4D69-B89A-F26BA1C297B7}" srcOrd="0" destOrd="0" presId="urn:microsoft.com/office/officeart/2005/8/layout/default"/>
    <dgm:cxn modelId="{05AED4EF-0555-4051-A8E9-7DBC55491AAE}" type="presOf" srcId="{3AFA7A64-563B-42AE-80BF-7F0E47649E7C}" destId="{6CE0CF3E-9F44-4F11-9D47-F3CD4096687E}" srcOrd="0" destOrd="0" presId="urn:microsoft.com/office/officeart/2005/8/layout/default"/>
    <dgm:cxn modelId="{DA9BDAF6-8821-415A-B0C5-2103A4A332CB}" type="presOf" srcId="{865C239C-9EB1-440C-820C-016EA9355F12}" destId="{F92F7BD9-6235-4105-BE42-1EB86EE24A43}" srcOrd="0" destOrd="0" presId="urn:microsoft.com/office/officeart/2005/8/layout/default"/>
    <dgm:cxn modelId="{C0A116D2-F926-438B-82AC-8FFE26677A4C}" type="presParOf" srcId="{9C3F6755-3A8E-4F9D-94E6-46EBB409A400}" destId="{CBDC4408-AD0B-4E14-9D0A-CD14E0394692}" srcOrd="0" destOrd="0" presId="urn:microsoft.com/office/officeart/2005/8/layout/default"/>
    <dgm:cxn modelId="{665D978D-B77E-4DA5-A3DE-13B767CADE41}" type="presParOf" srcId="{9C3F6755-3A8E-4F9D-94E6-46EBB409A400}" destId="{EB111E3E-D2C4-49BF-AF6E-FB784363AC93}" srcOrd="1" destOrd="0" presId="urn:microsoft.com/office/officeart/2005/8/layout/default"/>
    <dgm:cxn modelId="{88F34D68-1D37-4F7F-B023-C4093FBFD517}" type="presParOf" srcId="{9C3F6755-3A8E-4F9D-94E6-46EBB409A400}" destId="{BD9F5947-C828-45BF-822D-B24D380D3F9D}" srcOrd="2" destOrd="0" presId="urn:microsoft.com/office/officeart/2005/8/layout/default"/>
    <dgm:cxn modelId="{23EC445E-F985-4679-930D-BBCC9C57CACC}" type="presParOf" srcId="{9C3F6755-3A8E-4F9D-94E6-46EBB409A400}" destId="{9AA18C6B-A7A7-4A69-BF24-F39F79036FAE}" srcOrd="3" destOrd="0" presId="urn:microsoft.com/office/officeart/2005/8/layout/default"/>
    <dgm:cxn modelId="{DD9C2811-808F-475C-96B9-778ECD6812C9}" type="presParOf" srcId="{9C3F6755-3A8E-4F9D-94E6-46EBB409A400}" destId="{E7AAD954-36A4-4C1F-8179-E80BC80D3230}" srcOrd="4" destOrd="0" presId="urn:microsoft.com/office/officeart/2005/8/layout/default"/>
    <dgm:cxn modelId="{7378EA62-2E7B-4D5B-905F-BB955E4698F3}" type="presParOf" srcId="{9C3F6755-3A8E-4F9D-94E6-46EBB409A400}" destId="{8BE0141B-734C-42EB-9688-DF5E48A0E732}" srcOrd="5" destOrd="0" presId="urn:microsoft.com/office/officeart/2005/8/layout/default"/>
    <dgm:cxn modelId="{73194C7A-D45B-4D04-A4F5-16903FB80585}" type="presParOf" srcId="{9C3F6755-3A8E-4F9D-94E6-46EBB409A400}" destId="{C3496717-3B91-4F42-84C5-BC15441A81C3}" srcOrd="6" destOrd="0" presId="urn:microsoft.com/office/officeart/2005/8/layout/default"/>
    <dgm:cxn modelId="{843156D6-041F-43C0-BB21-551DA966C4E6}" type="presParOf" srcId="{9C3F6755-3A8E-4F9D-94E6-46EBB409A400}" destId="{2561AA33-1791-4492-8C2F-A43A8CF5AAB3}" srcOrd="7" destOrd="0" presId="urn:microsoft.com/office/officeart/2005/8/layout/default"/>
    <dgm:cxn modelId="{1198B74E-496A-4261-B07A-B4E234FF279B}" type="presParOf" srcId="{9C3F6755-3A8E-4F9D-94E6-46EBB409A400}" destId="{6435CE77-5E14-4D69-B89A-F26BA1C297B7}" srcOrd="8" destOrd="0" presId="urn:microsoft.com/office/officeart/2005/8/layout/default"/>
    <dgm:cxn modelId="{33D8D986-04A5-4B3B-A30D-7315FA70FF0B}" type="presParOf" srcId="{9C3F6755-3A8E-4F9D-94E6-46EBB409A400}" destId="{AD40E5B4-F8DA-4530-869C-B0EE46AD688A}" srcOrd="9" destOrd="0" presId="urn:microsoft.com/office/officeart/2005/8/layout/default"/>
    <dgm:cxn modelId="{DE669C91-D4DF-4EB5-B81F-7785F4C831FB}" type="presParOf" srcId="{9C3F6755-3A8E-4F9D-94E6-46EBB409A400}" destId="{C63905E7-321E-45A3-BAEC-B2BC8F6BC6F2}" srcOrd="10" destOrd="0" presId="urn:microsoft.com/office/officeart/2005/8/layout/default"/>
    <dgm:cxn modelId="{78927126-1EA0-495E-AAD4-0A9B1D317DD1}" type="presParOf" srcId="{9C3F6755-3A8E-4F9D-94E6-46EBB409A400}" destId="{8519D5F8-DFD5-4F87-8944-B457F73D7B2C}" srcOrd="11" destOrd="0" presId="urn:microsoft.com/office/officeart/2005/8/layout/default"/>
    <dgm:cxn modelId="{618C6131-8CEE-4055-94EE-7F426B851A59}" type="presParOf" srcId="{9C3F6755-3A8E-4F9D-94E6-46EBB409A400}" destId="{5D8521CF-F8C8-419B-BDBE-6940A4BB7944}" srcOrd="12" destOrd="0" presId="urn:microsoft.com/office/officeart/2005/8/layout/default"/>
    <dgm:cxn modelId="{D80B65B6-2248-4046-A0EF-864C997BF021}" type="presParOf" srcId="{9C3F6755-3A8E-4F9D-94E6-46EBB409A400}" destId="{C9AE3707-FFE9-4D07-9B43-3F8C35853CEB}" srcOrd="13" destOrd="0" presId="urn:microsoft.com/office/officeart/2005/8/layout/default"/>
    <dgm:cxn modelId="{07A8BE91-5BDB-49A9-9C41-92D6B045B594}" type="presParOf" srcId="{9C3F6755-3A8E-4F9D-94E6-46EBB409A400}" destId="{F92F7BD9-6235-4105-BE42-1EB86EE24A43}" srcOrd="14" destOrd="0" presId="urn:microsoft.com/office/officeart/2005/8/layout/default"/>
    <dgm:cxn modelId="{DCD1DA84-F996-4EDE-8EBF-9EB2FC9E6FE2}" type="presParOf" srcId="{9C3F6755-3A8E-4F9D-94E6-46EBB409A400}" destId="{8BC136BD-1A76-454D-82BB-7873C41BDEBA}" srcOrd="15" destOrd="0" presId="urn:microsoft.com/office/officeart/2005/8/layout/default"/>
    <dgm:cxn modelId="{CE2CE82D-2DF8-4F9B-98B2-24AAB1E113F3}" type="presParOf" srcId="{9C3F6755-3A8E-4F9D-94E6-46EBB409A400}" destId="{89E8E18D-11B4-4627-9307-86572F51EC57}" srcOrd="16" destOrd="0" presId="urn:microsoft.com/office/officeart/2005/8/layout/default"/>
    <dgm:cxn modelId="{36750583-53AB-40F2-85EF-3924ADD1F143}" type="presParOf" srcId="{9C3F6755-3A8E-4F9D-94E6-46EBB409A400}" destId="{A2D237FC-389F-4694-956A-42F6937A5E38}" srcOrd="17" destOrd="0" presId="urn:microsoft.com/office/officeart/2005/8/layout/default"/>
    <dgm:cxn modelId="{477AED8B-A9F8-4F86-8055-AB01DD8442C5}" type="presParOf" srcId="{9C3F6755-3A8E-4F9D-94E6-46EBB409A400}" destId="{BF17F817-AB26-4D51-AA20-2BA4A5D45997}" srcOrd="18" destOrd="0" presId="urn:microsoft.com/office/officeart/2005/8/layout/default"/>
    <dgm:cxn modelId="{6ED7ABE7-71E1-4FFE-AA7D-D05A4E810BCF}" type="presParOf" srcId="{9C3F6755-3A8E-4F9D-94E6-46EBB409A400}" destId="{F1FBB40C-116D-42BC-87C6-0E18F095E024}" srcOrd="19" destOrd="0" presId="urn:microsoft.com/office/officeart/2005/8/layout/default"/>
    <dgm:cxn modelId="{C13A4871-277C-45C4-9877-CA47A54A7378}" type="presParOf" srcId="{9C3F6755-3A8E-4F9D-94E6-46EBB409A400}" destId="{6CE0CF3E-9F44-4F11-9D47-F3CD4096687E}" srcOrd="20" destOrd="0" presId="urn:microsoft.com/office/officeart/2005/8/layout/default"/>
    <dgm:cxn modelId="{CB19B33B-1654-4025-8033-A762ACBBD283}" type="presParOf" srcId="{9C3F6755-3A8E-4F9D-94E6-46EBB409A400}" destId="{0A0ECBD6-3BBB-459D-BCA5-0202F48C99ED}" srcOrd="21" destOrd="0" presId="urn:microsoft.com/office/officeart/2005/8/layout/default"/>
    <dgm:cxn modelId="{D4419703-E5ED-40EA-A40F-0F5D2274A130}" type="presParOf" srcId="{9C3F6755-3A8E-4F9D-94E6-46EBB409A400}" destId="{3A6A9A93-046B-4915-BD48-AC5C7CFB9571}" srcOrd="22" destOrd="0" presId="urn:microsoft.com/office/officeart/2005/8/layout/default"/>
    <dgm:cxn modelId="{82684905-69C0-42FD-BD62-E5C55001171D}" type="presParOf" srcId="{9C3F6755-3A8E-4F9D-94E6-46EBB409A400}" destId="{70E4C625-5061-436B-BC5D-E02C41F0D5B7}" srcOrd="23" destOrd="0" presId="urn:microsoft.com/office/officeart/2005/8/layout/default"/>
    <dgm:cxn modelId="{2E8AD629-4BE9-403C-8D47-8A457445E840}" type="presParOf" srcId="{9C3F6755-3A8E-4F9D-94E6-46EBB409A400}" destId="{40DD9FAE-1821-49B8-A443-D352E123C99A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87BA7-0959-46AD-810F-CAE66A34B0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83E8E-8EEA-4F07-B8B4-00D790621CDB}">
      <dgm:prSet/>
      <dgm:spPr/>
      <dgm:t>
        <a:bodyPr/>
        <a:lstStyle/>
        <a:p>
          <a:r>
            <a:rPr lang="en-US" i="1"/>
            <a:t>В государственных органах и коммерческих организациях </a:t>
          </a:r>
          <a:r>
            <a:rPr lang="en-US"/>
            <a:t>карьерная лестница представлена следующей вертикалью: юрисконсульт организации (юрисконсульт, </a:t>
          </a:r>
          <a:r>
            <a:rPr lang="en-US" i="1"/>
            <a:t>ведущий юрист / старший юрист, начальник юридического отдела, директор по правовым вопросам/ Партнёр (в юридической фирме) </a:t>
          </a:r>
          <a:r>
            <a:rPr lang="en-US"/>
            <a:t>адвокат, руководитель адвокатского образования).</a:t>
          </a:r>
        </a:p>
      </dgm:t>
    </dgm:pt>
    <dgm:pt modelId="{A20170DA-BD0E-4555-874C-58A80E926835}" type="parTrans" cxnId="{8AC84D92-E656-4F32-B283-AF4921BB6E30}">
      <dgm:prSet/>
      <dgm:spPr/>
      <dgm:t>
        <a:bodyPr/>
        <a:lstStyle/>
        <a:p>
          <a:endParaRPr lang="en-US"/>
        </a:p>
      </dgm:t>
    </dgm:pt>
    <dgm:pt modelId="{B8F0323D-ABF9-4A0B-A231-86EEE178BD23}" type="sibTrans" cxnId="{8AC84D92-E656-4F32-B283-AF4921BB6E30}">
      <dgm:prSet/>
      <dgm:spPr/>
      <dgm:t>
        <a:bodyPr/>
        <a:lstStyle/>
        <a:p>
          <a:endParaRPr lang="en-US"/>
        </a:p>
      </dgm:t>
    </dgm:pt>
    <dgm:pt modelId="{BECFCFBE-BD93-47DC-A1C7-D5EED96B3425}">
      <dgm:prSet/>
      <dgm:spPr/>
      <dgm:t>
        <a:bodyPr/>
        <a:lstStyle/>
        <a:p>
          <a:r>
            <a:rPr lang="en-US" i="1"/>
            <a:t>В научно-исследовательских и образовательных учреждениях</a:t>
          </a:r>
          <a:r>
            <a:rPr lang="en-US"/>
            <a:t> карьерная лестница моделируется следующим образом: младший научный сотрудник, научный сотрудник, старший научный сотрудник (преподаватель, старший преподаватель, доцент, профессор)</a:t>
          </a:r>
        </a:p>
      </dgm:t>
    </dgm:pt>
    <dgm:pt modelId="{D7BD081B-6BAC-4EFC-8967-F5FC641DD48A}" type="parTrans" cxnId="{0B5F3B3A-AB80-4333-8D7C-F36359EE2B16}">
      <dgm:prSet/>
      <dgm:spPr/>
      <dgm:t>
        <a:bodyPr/>
        <a:lstStyle/>
        <a:p>
          <a:endParaRPr lang="en-US"/>
        </a:p>
      </dgm:t>
    </dgm:pt>
    <dgm:pt modelId="{5C9230EB-A471-43EF-91C1-6037AE504DE8}" type="sibTrans" cxnId="{0B5F3B3A-AB80-4333-8D7C-F36359EE2B16}">
      <dgm:prSet/>
      <dgm:spPr/>
      <dgm:t>
        <a:bodyPr/>
        <a:lstStyle/>
        <a:p>
          <a:endParaRPr lang="en-US"/>
        </a:p>
      </dgm:t>
    </dgm:pt>
    <dgm:pt modelId="{9814D67D-9A58-467D-A061-91EB669CEA40}" type="pres">
      <dgm:prSet presAssocID="{7CB87BA7-0959-46AD-810F-CAE66A34B0C4}" presName="linear" presStyleCnt="0">
        <dgm:presLayoutVars>
          <dgm:animLvl val="lvl"/>
          <dgm:resizeHandles val="exact"/>
        </dgm:presLayoutVars>
      </dgm:prSet>
      <dgm:spPr/>
    </dgm:pt>
    <dgm:pt modelId="{CB8148B5-8CE7-48CA-B780-8903F7D36388}" type="pres">
      <dgm:prSet presAssocID="{F6383E8E-8EEA-4F07-B8B4-00D790621CDB}" presName="parentText" presStyleLbl="node1" presStyleIdx="0" presStyleCnt="2" custScaleY="141514">
        <dgm:presLayoutVars>
          <dgm:chMax val="0"/>
          <dgm:bulletEnabled val="1"/>
        </dgm:presLayoutVars>
      </dgm:prSet>
      <dgm:spPr/>
    </dgm:pt>
    <dgm:pt modelId="{A63A24C3-B7D8-4D8B-8C2F-1F0B0A47D187}" type="pres">
      <dgm:prSet presAssocID="{B8F0323D-ABF9-4A0B-A231-86EEE178BD23}" presName="spacer" presStyleCnt="0"/>
      <dgm:spPr/>
    </dgm:pt>
    <dgm:pt modelId="{1991EA14-6F7C-46E4-85EF-57808912F965}" type="pres">
      <dgm:prSet presAssocID="{BECFCFBE-BD93-47DC-A1C7-D5EED96B34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A93F90E-000A-4314-91C1-39660B690B38}" type="presOf" srcId="{BECFCFBE-BD93-47DC-A1C7-D5EED96B3425}" destId="{1991EA14-6F7C-46E4-85EF-57808912F965}" srcOrd="0" destOrd="0" presId="urn:microsoft.com/office/officeart/2005/8/layout/vList2"/>
    <dgm:cxn modelId="{78097418-35D1-47A5-AA2D-E5F34312D0F0}" type="presOf" srcId="{F6383E8E-8EEA-4F07-B8B4-00D790621CDB}" destId="{CB8148B5-8CE7-48CA-B780-8903F7D36388}" srcOrd="0" destOrd="0" presId="urn:microsoft.com/office/officeart/2005/8/layout/vList2"/>
    <dgm:cxn modelId="{0B5F3B3A-AB80-4333-8D7C-F36359EE2B16}" srcId="{7CB87BA7-0959-46AD-810F-CAE66A34B0C4}" destId="{BECFCFBE-BD93-47DC-A1C7-D5EED96B3425}" srcOrd="1" destOrd="0" parTransId="{D7BD081B-6BAC-4EFC-8967-F5FC641DD48A}" sibTransId="{5C9230EB-A471-43EF-91C1-6037AE504DE8}"/>
    <dgm:cxn modelId="{8AC84D92-E656-4F32-B283-AF4921BB6E30}" srcId="{7CB87BA7-0959-46AD-810F-CAE66A34B0C4}" destId="{F6383E8E-8EEA-4F07-B8B4-00D790621CDB}" srcOrd="0" destOrd="0" parTransId="{A20170DA-BD0E-4555-874C-58A80E926835}" sibTransId="{B8F0323D-ABF9-4A0B-A231-86EEE178BD23}"/>
    <dgm:cxn modelId="{2F5C57B5-9FD0-4CBD-9B5E-930F6A97A8C1}" type="presOf" srcId="{7CB87BA7-0959-46AD-810F-CAE66A34B0C4}" destId="{9814D67D-9A58-467D-A061-91EB669CEA40}" srcOrd="0" destOrd="0" presId="urn:microsoft.com/office/officeart/2005/8/layout/vList2"/>
    <dgm:cxn modelId="{29115F34-105E-47BC-A366-C7684A72344A}" type="presParOf" srcId="{9814D67D-9A58-467D-A061-91EB669CEA40}" destId="{CB8148B5-8CE7-48CA-B780-8903F7D36388}" srcOrd="0" destOrd="0" presId="urn:microsoft.com/office/officeart/2005/8/layout/vList2"/>
    <dgm:cxn modelId="{7546E916-1E2B-45DA-AE65-958064BBFA39}" type="presParOf" srcId="{9814D67D-9A58-467D-A061-91EB669CEA40}" destId="{A63A24C3-B7D8-4D8B-8C2F-1F0B0A47D187}" srcOrd="1" destOrd="0" presId="urn:microsoft.com/office/officeart/2005/8/layout/vList2"/>
    <dgm:cxn modelId="{78085E01-4D86-44EA-9FBA-C15546680631}" type="presParOf" srcId="{9814D67D-9A58-467D-A061-91EB669CEA40}" destId="{1991EA14-6F7C-46E4-85EF-57808912F9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E76919-DC91-4EC7-B507-A9908DF0A7E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7ED557-BC92-4BDE-8C10-5E20B3E719B5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 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разработку учредительных документов; обеспечивать регистрацию, ликвидацию и реорганизацию юридических лиц, внесение изменений в учредительные документы.</a:t>
          </a:r>
        </a:p>
        <a:p>
          <a:pPr algn="just">
            <a:lnSpc>
              <a:spcPct val="100000"/>
            </a:lnSpc>
          </a:pPr>
          <a:r>
            <a: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Способен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подготавливать юридические документы и заключения для переговоров с контрагентами, инвесторами, урегулирования корпоративных споров и судебной защиты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5F52F-7186-4383-95DF-BDCFDEE8E373}" type="parTrans" cxnId="{4375E56F-42BC-4ACA-9025-7C39EFDF1FF3}">
      <dgm:prSet/>
      <dgm:spPr/>
      <dgm:t>
        <a:bodyPr/>
        <a:lstStyle/>
        <a:p>
          <a:endParaRPr lang="en-US"/>
        </a:p>
      </dgm:t>
    </dgm:pt>
    <dgm:pt modelId="{B6049509-38EA-45B7-A12F-14B10C0AAAB1}" type="sibTrans" cxnId="{4375E56F-42BC-4ACA-9025-7C39EFDF1F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E30142-B2B8-4F31-B876-CFBBDEEA25AA}">
      <dgm:prSet custT="1"/>
      <dgm:spPr/>
      <dgm:t>
        <a:bodyPr/>
        <a:lstStyle/>
        <a:p>
          <a:pPr algn="just">
            <a:lnSpc>
              <a:spcPct val="100000"/>
            </a:lnSpc>
          </a:pP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</a:pP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</a:pPr>
          <a:r>
            <a: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Способен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оценивать организационные и правовые риски, комплаенс-риски, предлагать правовые решения, направленные на повышение эффективности функционирования корпоративного юридического лица с учетом налоговых последствий.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</a:pP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6CAE0-3315-4913-92F0-0CE5132B3A84}" type="parTrans" cxnId="{5C1B1D54-7D59-44D5-BFA5-DE72B7CC49C7}">
      <dgm:prSet/>
      <dgm:spPr/>
      <dgm:t>
        <a:bodyPr/>
        <a:lstStyle/>
        <a:p>
          <a:endParaRPr lang="en-US"/>
        </a:p>
      </dgm:t>
    </dgm:pt>
    <dgm:pt modelId="{51BCC898-B3F1-4F6C-BD69-69B747ADE71F}" type="sibTrans" cxnId="{5C1B1D54-7D59-44D5-BFA5-DE72B7CC49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9CCCC1-B517-465F-A298-C887E0F219D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 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координировать правовую работу по ведению реестров акционеров (сторонними организациями); разрабатывать положения о полномочиях Общего собрания, о совете директоров, о правлении, о ревизионной комиссии, пр.); разрабатывать положения о сделках, связанных с приобретением или отчуждением имущества; осуществлять правовое сопровождение сделки с акциями предприятия(корпорации); определять правовые основы дивидендной политики.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00547-C00F-4531-98CA-00E24B5032B6}" type="parTrans" cxnId="{15F1E7D9-CE86-4EA9-853A-05CA38635EEB}">
      <dgm:prSet/>
      <dgm:spPr/>
      <dgm:t>
        <a:bodyPr/>
        <a:lstStyle/>
        <a:p>
          <a:endParaRPr lang="en-US"/>
        </a:p>
      </dgm:t>
    </dgm:pt>
    <dgm:pt modelId="{DF7C6490-D0EB-4067-886F-260D939BBE72}" type="sibTrans" cxnId="{15F1E7D9-CE86-4EA9-853A-05CA38635E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DB6A1B-E6E1-4685-A52C-40D54925A946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Готов к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проведению юридических и междисциплинарных научных исследований по проблемам корпоративного права как фундаментального, так и прикладного характера, внедрять результаты проведенных исследований в практическую деятельность корпоративных юридических лиц, а также применять их в педагогическом процессе в высших учебных заведениях.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F5E95-6B63-48DF-8D17-7CA92A8BA3CA}" type="parTrans" cxnId="{1F7BFED7-D7BF-48D0-8411-CF8F1945152D}">
      <dgm:prSet/>
      <dgm:spPr/>
      <dgm:t>
        <a:bodyPr/>
        <a:lstStyle/>
        <a:p>
          <a:endParaRPr lang="en-US"/>
        </a:p>
      </dgm:t>
    </dgm:pt>
    <dgm:pt modelId="{6A7016DD-68C5-4483-8D2D-1F971D19B7A1}" type="sibTrans" cxnId="{1F7BFED7-D7BF-48D0-8411-CF8F1945152D}">
      <dgm:prSet/>
      <dgm:spPr/>
      <dgm:t>
        <a:bodyPr/>
        <a:lstStyle/>
        <a:p>
          <a:endParaRPr lang="en-US"/>
        </a:p>
      </dgm:t>
    </dgm:pt>
    <dgm:pt modelId="{48791325-D281-4737-BBED-4F56856FE4FD}" type="pres">
      <dgm:prSet presAssocID="{ECE76919-DC91-4EC7-B507-A9908DF0A7E8}" presName="root" presStyleCnt="0">
        <dgm:presLayoutVars>
          <dgm:dir/>
          <dgm:resizeHandles val="exact"/>
        </dgm:presLayoutVars>
      </dgm:prSet>
      <dgm:spPr/>
    </dgm:pt>
    <dgm:pt modelId="{FE2A86F6-10BB-4EF5-B551-0C2E678B93FC}" type="pres">
      <dgm:prSet presAssocID="{ECE76919-DC91-4EC7-B507-A9908DF0A7E8}" presName="container" presStyleCnt="0">
        <dgm:presLayoutVars>
          <dgm:dir/>
          <dgm:resizeHandles val="exact"/>
        </dgm:presLayoutVars>
      </dgm:prSet>
      <dgm:spPr/>
    </dgm:pt>
    <dgm:pt modelId="{D9B9EEAB-A978-47AD-9137-B55934052D1B}" type="pres">
      <dgm:prSet presAssocID="{CB7ED557-BC92-4BDE-8C10-5E20B3E719B5}" presName="compNode" presStyleCnt="0"/>
      <dgm:spPr/>
    </dgm:pt>
    <dgm:pt modelId="{82E935BD-2969-4396-B6B7-A257F3B5DE36}" type="pres">
      <dgm:prSet presAssocID="{CB7ED557-BC92-4BDE-8C10-5E20B3E719B5}" presName="iconBgRect" presStyleLbl="bgShp" presStyleIdx="0" presStyleCnt="4" custLinFactNeighborX="-27578" custLinFactNeighborY="-39683"/>
      <dgm:spPr/>
    </dgm:pt>
    <dgm:pt modelId="{761741FF-8906-4AFE-8A84-406A69551905}" type="pres">
      <dgm:prSet presAssocID="{CB7ED557-BC92-4BDE-8C10-5E20B3E719B5}" presName="iconRect" presStyleLbl="node1" presStyleIdx="0" presStyleCnt="4" custScaleY="110911" custLinFactNeighborX="-30953" custLinFactNeighborY="-715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88A97AD8-6AB4-47BE-8ABA-63CC0B149856}" type="pres">
      <dgm:prSet presAssocID="{CB7ED557-BC92-4BDE-8C10-5E20B3E719B5}" presName="spaceRect" presStyleCnt="0"/>
      <dgm:spPr/>
    </dgm:pt>
    <dgm:pt modelId="{2A4F44BD-90A4-4960-B9D4-A6C6EAC4826D}" type="pres">
      <dgm:prSet presAssocID="{CB7ED557-BC92-4BDE-8C10-5E20B3E719B5}" presName="textRect" presStyleLbl="revTx" presStyleIdx="0" presStyleCnt="4" custScaleX="120482" custScaleY="183748" custLinFactNeighborX="-1104" custLinFactNeighborY="-13268">
        <dgm:presLayoutVars>
          <dgm:chMax val="1"/>
          <dgm:chPref val="1"/>
        </dgm:presLayoutVars>
      </dgm:prSet>
      <dgm:spPr/>
    </dgm:pt>
    <dgm:pt modelId="{014FB05F-B13A-4435-AF08-CB1D3A92BFD9}" type="pres">
      <dgm:prSet presAssocID="{B6049509-38EA-45B7-A12F-14B10C0AAAB1}" presName="sibTrans" presStyleLbl="sibTrans2D1" presStyleIdx="0" presStyleCnt="0"/>
      <dgm:spPr/>
    </dgm:pt>
    <dgm:pt modelId="{CAEC8714-7B1D-452B-BE3F-D38144D2CA5E}" type="pres">
      <dgm:prSet presAssocID="{A6E30142-B2B8-4F31-B876-CFBBDEEA25AA}" presName="compNode" presStyleCnt="0"/>
      <dgm:spPr/>
    </dgm:pt>
    <dgm:pt modelId="{F55DA611-D3E3-4A90-92C1-128F10D66D7F}" type="pres">
      <dgm:prSet presAssocID="{A6E30142-B2B8-4F31-B876-CFBBDEEA25AA}" presName="iconBgRect" presStyleLbl="bgShp" presStyleIdx="1" presStyleCnt="4" custScaleY="99275" custLinFactNeighborX="-5320" custLinFactNeighborY="-40568"/>
      <dgm:spPr/>
    </dgm:pt>
    <dgm:pt modelId="{AB82C781-3EAA-4D5B-A71B-A6B288E0FDD7}" type="pres">
      <dgm:prSet presAssocID="{A6E30142-B2B8-4F31-B876-CFBBDEEA25AA}" presName="iconRect" presStyleLbl="node1" presStyleIdx="1" presStyleCnt="4" custLinFactNeighborX="-8027" custLinFactNeighborY="-630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редупреждение"/>
        </a:ext>
      </dgm:extLst>
    </dgm:pt>
    <dgm:pt modelId="{D3D44FF9-2824-4E37-A06D-21C0F286F07D}" type="pres">
      <dgm:prSet presAssocID="{A6E30142-B2B8-4F31-B876-CFBBDEEA25AA}" presName="spaceRect" presStyleCnt="0"/>
      <dgm:spPr/>
    </dgm:pt>
    <dgm:pt modelId="{85E6C83F-65EA-4ECB-A2AD-4D493FA202FB}" type="pres">
      <dgm:prSet presAssocID="{A6E30142-B2B8-4F31-B876-CFBBDEEA25AA}" presName="textRect" presStyleLbl="revTx" presStyleIdx="1" presStyleCnt="4" custScaleX="110864" custScaleY="133089" custLinFactNeighborX="5009" custLinFactNeighborY="-13894">
        <dgm:presLayoutVars>
          <dgm:chMax val="1"/>
          <dgm:chPref val="1"/>
        </dgm:presLayoutVars>
      </dgm:prSet>
      <dgm:spPr/>
    </dgm:pt>
    <dgm:pt modelId="{88A29456-82D4-49DE-B1DE-EA2FDCE9335D}" type="pres">
      <dgm:prSet presAssocID="{51BCC898-B3F1-4F6C-BD69-69B747ADE71F}" presName="sibTrans" presStyleLbl="sibTrans2D1" presStyleIdx="0" presStyleCnt="0"/>
      <dgm:spPr/>
    </dgm:pt>
    <dgm:pt modelId="{66EBF8B8-EFEA-44AC-92DC-2FB7ABEF5D7F}" type="pres">
      <dgm:prSet presAssocID="{DA9CCCC1-B517-465F-A298-C887E0F219DD}" presName="compNode" presStyleCnt="0"/>
      <dgm:spPr/>
    </dgm:pt>
    <dgm:pt modelId="{EC9A941F-2C85-4C20-819F-ACAE481A57D7}" type="pres">
      <dgm:prSet presAssocID="{DA9CCCC1-B517-465F-A298-C887E0F219DD}" presName="iconBgRect" presStyleLbl="bgShp" presStyleIdx="2" presStyleCnt="4" custScaleX="102116" custScaleY="98976" custLinFactY="-6130" custLinFactNeighborX="-24603" custLinFactNeighborY="-100000"/>
      <dgm:spPr/>
    </dgm:pt>
    <dgm:pt modelId="{25D9F3F1-D44C-4033-81D5-2F8EF7378F08}" type="pres">
      <dgm:prSet presAssocID="{DA9CCCC1-B517-465F-A298-C887E0F219DD}" presName="iconRect" presStyleLbl="node1" presStyleIdx="2" presStyleCnt="4" custLinFactY="-84474" custLinFactNeighborX="-32856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79F5E77B-2DD3-4D6D-95C0-4B33E25BF58F}" type="pres">
      <dgm:prSet presAssocID="{DA9CCCC1-B517-465F-A298-C887E0F219DD}" presName="spaceRect" presStyleCnt="0"/>
      <dgm:spPr/>
    </dgm:pt>
    <dgm:pt modelId="{5FEF2A4F-421C-478B-9156-CF7385718D1F}" type="pres">
      <dgm:prSet presAssocID="{DA9CCCC1-B517-465F-A298-C887E0F219DD}" presName="textRect" presStyleLbl="revTx" presStyleIdx="2" presStyleCnt="4" custScaleX="121889" custScaleY="102960" custLinFactNeighborY="-20574">
        <dgm:presLayoutVars>
          <dgm:chMax val="1"/>
          <dgm:chPref val="1"/>
        </dgm:presLayoutVars>
      </dgm:prSet>
      <dgm:spPr/>
    </dgm:pt>
    <dgm:pt modelId="{B0BC1B0D-4A2F-4CF0-9993-97EDBD9454B5}" type="pres">
      <dgm:prSet presAssocID="{DF7C6490-D0EB-4067-886F-260D939BBE72}" presName="sibTrans" presStyleLbl="sibTrans2D1" presStyleIdx="0" presStyleCnt="0"/>
      <dgm:spPr/>
    </dgm:pt>
    <dgm:pt modelId="{B4EB4162-99AB-43B9-B3DB-2E0CEE4336F5}" type="pres">
      <dgm:prSet presAssocID="{18DB6A1B-E6E1-4685-A52C-40D54925A946}" presName="compNode" presStyleCnt="0"/>
      <dgm:spPr/>
    </dgm:pt>
    <dgm:pt modelId="{F8A735A3-D468-4CCA-AF24-1CB1FE340DB1}" type="pres">
      <dgm:prSet presAssocID="{18DB6A1B-E6E1-4685-A52C-40D54925A946}" presName="iconBgRect" presStyleLbl="bgShp" presStyleIdx="3" presStyleCnt="4" custLinFactY="-5338" custLinFactNeighborX="-2731" custLinFactNeighborY="-100000"/>
      <dgm:spPr/>
    </dgm:pt>
    <dgm:pt modelId="{22B0ED09-78A0-493A-81FE-4734F0DF07D4}" type="pres">
      <dgm:prSet presAssocID="{18DB6A1B-E6E1-4685-A52C-40D54925A946}" presName="iconRect" presStyleLbl="node1" presStyleIdx="3" presStyleCnt="4" custLinFactY="-83382" custLinFactNeighborX="-3634" custLinFactNeighborY="-1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3449102-BAE9-40C5-8106-39EDB24006C3}" type="pres">
      <dgm:prSet presAssocID="{18DB6A1B-E6E1-4685-A52C-40D54925A946}" presName="spaceRect" presStyleCnt="0"/>
      <dgm:spPr/>
    </dgm:pt>
    <dgm:pt modelId="{E8DFD473-606D-4CEB-B73A-1170D0558C01}" type="pres">
      <dgm:prSet presAssocID="{18DB6A1B-E6E1-4685-A52C-40D54925A946}" presName="textRect" presStyleLbl="revTx" presStyleIdx="3" presStyleCnt="4" custScaleX="115612" custScaleY="167585" custLinFactNeighborX="4116" custLinFactNeighborY="-40197">
        <dgm:presLayoutVars>
          <dgm:chMax val="1"/>
          <dgm:chPref val="1"/>
        </dgm:presLayoutVars>
      </dgm:prSet>
      <dgm:spPr/>
    </dgm:pt>
  </dgm:ptLst>
  <dgm:cxnLst>
    <dgm:cxn modelId="{BB2A7B0C-B03F-428B-9C4E-A4822BFEB8DC}" type="presOf" srcId="{A6E30142-B2B8-4F31-B876-CFBBDEEA25AA}" destId="{85E6C83F-65EA-4ECB-A2AD-4D493FA202FB}" srcOrd="0" destOrd="0" presId="urn:microsoft.com/office/officeart/2018/2/layout/IconCircleList"/>
    <dgm:cxn modelId="{CE7B1013-CD44-409A-99E5-EE0D6614A3F5}" type="presOf" srcId="{DF7C6490-D0EB-4067-886F-260D939BBE72}" destId="{B0BC1B0D-4A2F-4CF0-9993-97EDBD9454B5}" srcOrd="0" destOrd="0" presId="urn:microsoft.com/office/officeart/2018/2/layout/IconCircleList"/>
    <dgm:cxn modelId="{E89C9517-1BA5-433F-BB5F-30A69A5DED5D}" type="presOf" srcId="{ECE76919-DC91-4EC7-B507-A9908DF0A7E8}" destId="{48791325-D281-4737-BBED-4F56856FE4FD}" srcOrd="0" destOrd="0" presId="urn:microsoft.com/office/officeart/2018/2/layout/IconCircleList"/>
    <dgm:cxn modelId="{5FD76E1F-8A8F-45B2-957D-FE584D8EF6C7}" type="presOf" srcId="{DA9CCCC1-B517-465F-A298-C887E0F219DD}" destId="{5FEF2A4F-421C-478B-9156-CF7385718D1F}" srcOrd="0" destOrd="0" presId="urn:microsoft.com/office/officeart/2018/2/layout/IconCircleList"/>
    <dgm:cxn modelId="{4375E56F-42BC-4ACA-9025-7C39EFDF1FF3}" srcId="{ECE76919-DC91-4EC7-B507-A9908DF0A7E8}" destId="{CB7ED557-BC92-4BDE-8C10-5E20B3E719B5}" srcOrd="0" destOrd="0" parTransId="{04D5F52F-7186-4383-95DF-BDCFDEE8E373}" sibTransId="{B6049509-38EA-45B7-A12F-14B10C0AAAB1}"/>
    <dgm:cxn modelId="{3E0F0B50-6C3E-4C29-B196-762CDAF17297}" type="presOf" srcId="{18DB6A1B-E6E1-4685-A52C-40D54925A946}" destId="{E8DFD473-606D-4CEB-B73A-1170D0558C01}" srcOrd="0" destOrd="0" presId="urn:microsoft.com/office/officeart/2018/2/layout/IconCircleList"/>
    <dgm:cxn modelId="{5C1B1D54-7D59-44D5-BFA5-DE72B7CC49C7}" srcId="{ECE76919-DC91-4EC7-B507-A9908DF0A7E8}" destId="{A6E30142-B2B8-4F31-B876-CFBBDEEA25AA}" srcOrd="1" destOrd="0" parTransId="{ABB6CAE0-3315-4913-92F0-0CE5132B3A84}" sibTransId="{51BCC898-B3F1-4F6C-BD69-69B747ADE71F}"/>
    <dgm:cxn modelId="{21888E79-9A28-42E8-A0F9-4C94D9A43FE0}" type="presOf" srcId="{B6049509-38EA-45B7-A12F-14B10C0AAAB1}" destId="{014FB05F-B13A-4435-AF08-CB1D3A92BFD9}" srcOrd="0" destOrd="0" presId="urn:microsoft.com/office/officeart/2018/2/layout/IconCircleList"/>
    <dgm:cxn modelId="{DA4CAE7C-C68D-4E5C-B71B-41FAFBAEC2C5}" type="presOf" srcId="{51BCC898-B3F1-4F6C-BD69-69B747ADE71F}" destId="{88A29456-82D4-49DE-B1DE-EA2FDCE9335D}" srcOrd="0" destOrd="0" presId="urn:microsoft.com/office/officeart/2018/2/layout/IconCircleList"/>
    <dgm:cxn modelId="{A452CDA2-6CC3-4E07-9068-B29898D711AE}" type="presOf" srcId="{CB7ED557-BC92-4BDE-8C10-5E20B3E719B5}" destId="{2A4F44BD-90A4-4960-B9D4-A6C6EAC4826D}" srcOrd="0" destOrd="0" presId="urn:microsoft.com/office/officeart/2018/2/layout/IconCircleList"/>
    <dgm:cxn modelId="{1F7BFED7-D7BF-48D0-8411-CF8F1945152D}" srcId="{ECE76919-DC91-4EC7-B507-A9908DF0A7E8}" destId="{18DB6A1B-E6E1-4685-A52C-40D54925A946}" srcOrd="3" destOrd="0" parTransId="{24CF5E95-6B63-48DF-8D17-7CA92A8BA3CA}" sibTransId="{6A7016DD-68C5-4483-8D2D-1F971D19B7A1}"/>
    <dgm:cxn modelId="{15F1E7D9-CE86-4EA9-853A-05CA38635EEB}" srcId="{ECE76919-DC91-4EC7-B507-A9908DF0A7E8}" destId="{DA9CCCC1-B517-465F-A298-C887E0F219DD}" srcOrd="2" destOrd="0" parTransId="{FFC00547-C00F-4531-98CA-00E24B5032B6}" sibTransId="{DF7C6490-D0EB-4067-886F-260D939BBE72}"/>
    <dgm:cxn modelId="{EA652790-AD1F-42B8-9C92-762E4F6D1479}" type="presParOf" srcId="{48791325-D281-4737-BBED-4F56856FE4FD}" destId="{FE2A86F6-10BB-4EF5-B551-0C2E678B93FC}" srcOrd="0" destOrd="0" presId="urn:microsoft.com/office/officeart/2018/2/layout/IconCircleList"/>
    <dgm:cxn modelId="{7F73AA1F-01F9-4347-AAE7-BD891380DBC1}" type="presParOf" srcId="{FE2A86F6-10BB-4EF5-B551-0C2E678B93FC}" destId="{D9B9EEAB-A978-47AD-9137-B55934052D1B}" srcOrd="0" destOrd="0" presId="urn:microsoft.com/office/officeart/2018/2/layout/IconCircleList"/>
    <dgm:cxn modelId="{257738CD-F5BA-44EE-87C6-6770835B5D1F}" type="presParOf" srcId="{D9B9EEAB-A978-47AD-9137-B55934052D1B}" destId="{82E935BD-2969-4396-B6B7-A257F3B5DE36}" srcOrd="0" destOrd="0" presId="urn:microsoft.com/office/officeart/2018/2/layout/IconCircleList"/>
    <dgm:cxn modelId="{FCD85944-C46B-49FC-A3F6-FAB45699B35E}" type="presParOf" srcId="{D9B9EEAB-A978-47AD-9137-B55934052D1B}" destId="{761741FF-8906-4AFE-8A84-406A69551905}" srcOrd="1" destOrd="0" presId="urn:microsoft.com/office/officeart/2018/2/layout/IconCircleList"/>
    <dgm:cxn modelId="{8B3350E1-F53A-422B-A8C1-0AE63D4E84BC}" type="presParOf" srcId="{D9B9EEAB-A978-47AD-9137-B55934052D1B}" destId="{88A97AD8-6AB4-47BE-8ABA-63CC0B149856}" srcOrd="2" destOrd="0" presId="urn:microsoft.com/office/officeart/2018/2/layout/IconCircleList"/>
    <dgm:cxn modelId="{7F04D69A-C84B-4730-BFB3-BF8FEA695C60}" type="presParOf" srcId="{D9B9EEAB-A978-47AD-9137-B55934052D1B}" destId="{2A4F44BD-90A4-4960-B9D4-A6C6EAC4826D}" srcOrd="3" destOrd="0" presId="urn:microsoft.com/office/officeart/2018/2/layout/IconCircleList"/>
    <dgm:cxn modelId="{A75DDBFB-8057-4218-B709-E664DFB02C99}" type="presParOf" srcId="{FE2A86F6-10BB-4EF5-B551-0C2E678B93FC}" destId="{014FB05F-B13A-4435-AF08-CB1D3A92BFD9}" srcOrd="1" destOrd="0" presId="urn:microsoft.com/office/officeart/2018/2/layout/IconCircleList"/>
    <dgm:cxn modelId="{BEBCABA6-9FFD-4822-9920-7CEBA0E1729B}" type="presParOf" srcId="{FE2A86F6-10BB-4EF5-B551-0C2E678B93FC}" destId="{CAEC8714-7B1D-452B-BE3F-D38144D2CA5E}" srcOrd="2" destOrd="0" presId="urn:microsoft.com/office/officeart/2018/2/layout/IconCircleList"/>
    <dgm:cxn modelId="{89CAC4F3-92ED-4F94-B2D5-AE3AA1388033}" type="presParOf" srcId="{CAEC8714-7B1D-452B-BE3F-D38144D2CA5E}" destId="{F55DA611-D3E3-4A90-92C1-128F10D66D7F}" srcOrd="0" destOrd="0" presId="urn:microsoft.com/office/officeart/2018/2/layout/IconCircleList"/>
    <dgm:cxn modelId="{F1EADF13-4AA5-42C0-A1DC-8890C146E4C6}" type="presParOf" srcId="{CAEC8714-7B1D-452B-BE3F-D38144D2CA5E}" destId="{AB82C781-3EAA-4D5B-A71B-A6B288E0FDD7}" srcOrd="1" destOrd="0" presId="urn:microsoft.com/office/officeart/2018/2/layout/IconCircleList"/>
    <dgm:cxn modelId="{F935CE49-E56F-436C-8903-926ECA28FA29}" type="presParOf" srcId="{CAEC8714-7B1D-452B-BE3F-D38144D2CA5E}" destId="{D3D44FF9-2824-4E37-A06D-21C0F286F07D}" srcOrd="2" destOrd="0" presId="urn:microsoft.com/office/officeart/2018/2/layout/IconCircleList"/>
    <dgm:cxn modelId="{2E333FFA-FBA7-4EAD-8ADF-207934809FA6}" type="presParOf" srcId="{CAEC8714-7B1D-452B-BE3F-D38144D2CA5E}" destId="{85E6C83F-65EA-4ECB-A2AD-4D493FA202FB}" srcOrd="3" destOrd="0" presId="urn:microsoft.com/office/officeart/2018/2/layout/IconCircleList"/>
    <dgm:cxn modelId="{4DBF3A07-3370-40C7-B2B5-A155E4C43301}" type="presParOf" srcId="{FE2A86F6-10BB-4EF5-B551-0C2E678B93FC}" destId="{88A29456-82D4-49DE-B1DE-EA2FDCE9335D}" srcOrd="3" destOrd="0" presId="urn:microsoft.com/office/officeart/2018/2/layout/IconCircleList"/>
    <dgm:cxn modelId="{4FE0585E-3495-485A-A3A2-73D0731B494C}" type="presParOf" srcId="{FE2A86F6-10BB-4EF5-B551-0C2E678B93FC}" destId="{66EBF8B8-EFEA-44AC-92DC-2FB7ABEF5D7F}" srcOrd="4" destOrd="0" presId="urn:microsoft.com/office/officeart/2018/2/layout/IconCircleList"/>
    <dgm:cxn modelId="{F041DE3F-95F6-402F-83EB-100EE1F31906}" type="presParOf" srcId="{66EBF8B8-EFEA-44AC-92DC-2FB7ABEF5D7F}" destId="{EC9A941F-2C85-4C20-819F-ACAE481A57D7}" srcOrd="0" destOrd="0" presId="urn:microsoft.com/office/officeart/2018/2/layout/IconCircleList"/>
    <dgm:cxn modelId="{ECFC662C-BA75-49ED-9F9F-BF771FFD2190}" type="presParOf" srcId="{66EBF8B8-EFEA-44AC-92DC-2FB7ABEF5D7F}" destId="{25D9F3F1-D44C-4033-81D5-2F8EF7378F08}" srcOrd="1" destOrd="0" presId="urn:microsoft.com/office/officeart/2018/2/layout/IconCircleList"/>
    <dgm:cxn modelId="{B8F74F13-EB37-484D-979E-FDF3B99215D2}" type="presParOf" srcId="{66EBF8B8-EFEA-44AC-92DC-2FB7ABEF5D7F}" destId="{79F5E77B-2DD3-4D6D-95C0-4B33E25BF58F}" srcOrd="2" destOrd="0" presId="urn:microsoft.com/office/officeart/2018/2/layout/IconCircleList"/>
    <dgm:cxn modelId="{469F00E5-330B-40B5-8F89-87F5EE5FEC89}" type="presParOf" srcId="{66EBF8B8-EFEA-44AC-92DC-2FB7ABEF5D7F}" destId="{5FEF2A4F-421C-478B-9156-CF7385718D1F}" srcOrd="3" destOrd="0" presId="urn:microsoft.com/office/officeart/2018/2/layout/IconCircleList"/>
    <dgm:cxn modelId="{6A92FA48-E138-4293-851A-826B9ED16EAA}" type="presParOf" srcId="{FE2A86F6-10BB-4EF5-B551-0C2E678B93FC}" destId="{B0BC1B0D-4A2F-4CF0-9993-97EDBD9454B5}" srcOrd="5" destOrd="0" presId="urn:microsoft.com/office/officeart/2018/2/layout/IconCircleList"/>
    <dgm:cxn modelId="{EB9CAB95-9976-4AAC-A750-AF9D77ABA1AE}" type="presParOf" srcId="{FE2A86F6-10BB-4EF5-B551-0C2E678B93FC}" destId="{B4EB4162-99AB-43B9-B3DB-2E0CEE4336F5}" srcOrd="6" destOrd="0" presId="urn:microsoft.com/office/officeart/2018/2/layout/IconCircleList"/>
    <dgm:cxn modelId="{3346479B-7BF5-4F32-B249-76A3526AA544}" type="presParOf" srcId="{B4EB4162-99AB-43B9-B3DB-2E0CEE4336F5}" destId="{F8A735A3-D468-4CCA-AF24-1CB1FE340DB1}" srcOrd="0" destOrd="0" presId="urn:microsoft.com/office/officeart/2018/2/layout/IconCircleList"/>
    <dgm:cxn modelId="{51E74576-282D-49F2-8E75-B886B9CBA175}" type="presParOf" srcId="{B4EB4162-99AB-43B9-B3DB-2E0CEE4336F5}" destId="{22B0ED09-78A0-493A-81FE-4734F0DF07D4}" srcOrd="1" destOrd="0" presId="urn:microsoft.com/office/officeart/2018/2/layout/IconCircleList"/>
    <dgm:cxn modelId="{AD71C086-6D11-4038-A6D6-E58B5F4E0338}" type="presParOf" srcId="{B4EB4162-99AB-43B9-B3DB-2E0CEE4336F5}" destId="{03449102-BAE9-40C5-8106-39EDB24006C3}" srcOrd="2" destOrd="0" presId="urn:microsoft.com/office/officeart/2018/2/layout/IconCircleList"/>
    <dgm:cxn modelId="{E16E4A07-A703-4328-8F72-4971CB2AB37A}" type="presParOf" srcId="{B4EB4162-99AB-43B9-B3DB-2E0CEE4336F5}" destId="{E8DFD473-606D-4CEB-B73A-1170D0558C0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0D16C7-FDC4-4690-BD16-A2E592BD7E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6064D-F936-4749-B23D-B6EE4A2A7C37}">
      <dgm:prSet custT="1"/>
      <dgm:spPr/>
      <dgm:t>
        <a:bodyPr/>
        <a:lstStyle/>
        <a:p>
          <a:r>
            <a:rPr lang="ru-RU" sz="2000" b="1" i="0" dirty="0"/>
            <a:t>логическое, аналитическое мышление</a:t>
          </a:r>
          <a:endParaRPr lang="en-US" sz="2000" dirty="0"/>
        </a:p>
      </dgm:t>
    </dgm:pt>
    <dgm:pt modelId="{D74B9844-D599-40D0-A5CB-596ED792F898}" type="parTrans" cxnId="{6BACE681-3498-4733-BE1F-F2E9F1183926}">
      <dgm:prSet/>
      <dgm:spPr/>
      <dgm:t>
        <a:bodyPr/>
        <a:lstStyle/>
        <a:p>
          <a:endParaRPr lang="en-US"/>
        </a:p>
      </dgm:t>
    </dgm:pt>
    <dgm:pt modelId="{F6C155B5-87DA-455A-BC61-E7BA1305D44C}" type="sibTrans" cxnId="{6BACE681-3498-4733-BE1F-F2E9F1183926}">
      <dgm:prSet/>
      <dgm:spPr/>
      <dgm:t>
        <a:bodyPr/>
        <a:lstStyle/>
        <a:p>
          <a:endParaRPr lang="en-US"/>
        </a:p>
      </dgm:t>
    </dgm:pt>
    <dgm:pt modelId="{B073BB23-1EC8-4A13-A5E2-8FB83DDFCFA2}">
      <dgm:prSet custT="1"/>
      <dgm:spPr/>
      <dgm:t>
        <a:bodyPr/>
        <a:lstStyle/>
        <a:p>
          <a:r>
            <a:rPr lang="ru-RU" sz="2000" b="1" i="0" dirty="0"/>
            <a:t>высокий уровень развития понятийного мышления (владение научными понятиями и способность воспринимать и понимать различные термины)</a:t>
          </a:r>
          <a:endParaRPr lang="en-US" sz="2000" dirty="0"/>
        </a:p>
      </dgm:t>
    </dgm:pt>
    <dgm:pt modelId="{46328355-84EA-4542-A83B-7BE98298EABD}" type="parTrans" cxnId="{32AA9261-7A53-4425-ACE7-43F9A6729915}">
      <dgm:prSet/>
      <dgm:spPr/>
      <dgm:t>
        <a:bodyPr/>
        <a:lstStyle/>
        <a:p>
          <a:endParaRPr lang="en-US"/>
        </a:p>
      </dgm:t>
    </dgm:pt>
    <dgm:pt modelId="{0AB2A53F-1C13-4401-88D4-F8430ABC5278}" type="sibTrans" cxnId="{32AA9261-7A53-4425-ACE7-43F9A6729915}">
      <dgm:prSet/>
      <dgm:spPr/>
      <dgm:t>
        <a:bodyPr/>
        <a:lstStyle/>
        <a:p>
          <a:endParaRPr lang="en-US"/>
        </a:p>
      </dgm:t>
    </dgm:pt>
    <dgm:pt modelId="{DA4B14AD-0042-44F8-AB13-088C1A297D8B}">
      <dgm:prSet/>
      <dgm:spPr/>
      <dgm:t>
        <a:bodyPr/>
        <a:lstStyle/>
        <a:p>
          <a:r>
            <a:rPr lang="ru-RU" b="1" i="0" dirty="0"/>
            <a:t>хорошее развитие концентрации и устойчивости внимания (способность в течение длительного времени сосредоточиваться на определенном виде деятельности)</a:t>
          </a:r>
          <a:endParaRPr lang="en-US" dirty="0"/>
        </a:p>
      </dgm:t>
    </dgm:pt>
    <dgm:pt modelId="{FC4F7348-F4CA-401C-B5D5-71CF49626F90}" type="parTrans" cxnId="{49E35FBD-1EAC-4C72-8447-2258B8985C62}">
      <dgm:prSet/>
      <dgm:spPr/>
      <dgm:t>
        <a:bodyPr/>
        <a:lstStyle/>
        <a:p>
          <a:endParaRPr lang="en-US"/>
        </a:p>
      </dgm:t>
    </dgm:pt>
    <dgm:pt modelId="{26A15D8F-3BA3-44D9-8941-E3330F3C8805}" type="sibTrans" cxnId="{49E35FBD-1EAC-4C72-8447-2258B8985C62}">
      <dgm:prSet/>
      <dgm:spPr/>
      <dgm:t>
        <a:bodyPr/>
        <a:lstStyle/>
        <a:p>
          <a:endParaRPr lang="en-US"/>
        </a:p>
      </dgm:t>
    </dgm:pt>
    <dgm:pt modelId="{601267A1-0973-42F5-8B75-6CD1C56B0490}">
      <dgm:prSet/>
      <dgm:spPr/>
      <dgm:t>
        <a:bodyPr/>
        <a:lstStyle/>
        <a:p>
          <a:r>
            <a:rPr lang="ru-RU" b="1" i="0" dirty="0"/>
            <a:t>высокий уровень развития кратковременной и долговременной памяти</a:t>
          </a:r>
          <a:endParaRPr lang="en-US" dirty="0"/>
        </a:p>
      </dgm:t>
    </dgm:pt>
    <dgm:pt modelId="{65A91D6D-5D2E-4463-B700-C8D3BB2EC1B0}" type="parTrans" cxnId="{204DF15E-5C3A-4A4E-B458-3B9E3229741A}">
      <dgm:prSet/>
      <dgm:spPr/>
      <dgm:t>
        <a:bodyPr/>
        <a:lstStyle/>
        <a:p>
          <a:endParaRPr lang="en-US"/>
        </a:p>
      </dgm:t>
    </dgm:pt>
    <dgm:pt modelId="{C1B83127-1CEA-49C4-92FA-13EFB7B19B5C}" type="sibTrans" cxnId="{204DF15E-5C3A-4A4E-B458-3B9E3229741A}">
      <dgm:prSet/>
      <dgm:spPr/>
      <dgm:t>
        <a:bodyPr/>
        <a:lstStyle/>
        <a:p>
          <a:endParaRPr lang="en-US"/>
        </a:p>
      </dgm:t>
    </dgm:pt>
    <dgm:pt modelId="{FBC12D18-AA24-4532-B115-9FB141305A10}">
      <dgm:prSet/>
      <dgm:spPr/>
      <dgm:t>
        <a:bodyPr/>
        <a:lstStyle/>
        <a:p>
          <a:r>
            <a:rPr lang="ru-RU" b="1" i="0" dirty="0"/>
            <a:t>вербальные способности (умение правильно и понятно изъясняться)</a:t>
          </a:r>
          <a:endParaRPr lang="en-US" dirty="0"/>
        </a:p>
      </dgm:t>
    </dgm:pt>
    <dgm:pt modelId="{BBD8246F-0C7A-43DE-A2CA-885338056726}" type="parTrans" cxnId="{FDDAF56E-3B99-4C52-8652-8114B6254D9B}">
      <dgm:prSet/>
      <dgm:spPr/>
      <dgm:t>
        <a:bodyPr/>
        <a:lstStyle/>
        <a:p>
          <a:endParaRPr lang="en-US"/>
        </a:p>
      </dgm:t>
    </dgm:pt>
    <dgm:pt modelId="{3E926875-95E5-4CDC-94BF-F7EDF379901C}" type="sibTrans" cxnId="{FDDAF56E-3B99-4C52-8652-8114B6254D9B}">
      <dgm:prSet/>
      <dgm:spPr/>
      <dgm:t>
        <a:bodyPr/>
        <a:lstStyle/>
        <a:p>
          <a:endParaRPr lang="en-US"/>
        </a:p>
      </dgm:t>
    </dgm:pt>
    <dgm:pt modelId="{A7391739-14F3-42D3-8BDF-25B77EF7DC17}">
      <dgm:prSet/>
      <dgm:spPr/>
      <dgm:t>
        <a:bodyPr/>
        <a:lstStyle/>
        <a:p>
          <a:r>
            <a:rPr lang="ru-RU" b="1" i="0" dirty="0"/>
            <a:t>способность убеждения</a:t>
          </a:r>
          <a:endParaRPr lang="en-US" dirty="0"/>
        </a:p>
      </dgm:t>
    </dgm:pt>
    <dgm:pt modelId="{DB3C366A-9A03-4EC1-8860-284FFF570FE3}" type="parTrans" cxnId="{20285FC6-037F-4C4D-A229-FEB262DF2EA0}">
      <dgm:prSet/>
      <dgm:spPr/>
      <dgm:t>
        <a:bodyPr/>
        <a:lstStyle/>
        <a:p>
          <a:endParaRPr lang="en-US"/>
        </a:p>
      </dgm:t>
    </dgm:pt>
    <dgm:pt modelId="{F7E18CBA-ABE1-4894-9797-AED93EDC7946}" type="sibTrans" cxnId="{20285FC6-037F-4C4D-A229-FEB262DF2EA0}">
      <dgm:prSet/>
      <dgm:spPr/>
      <dgm:t>
        <a:bodyPr/>
        <a:lstStyle/>
        <a:p>
          <a:endParaRPr lang="en-US"/>
        </a:p>
      </dgm:t>
    </dgm:pt>
    <dgm:pt modelId="{ED38EBC8-E702-4799-AD50-75B950D1A0E8}">
      <dgm:prSet/>
      <dgm:spPr/>
      <dgm:t>
        <a:bodyPr/>
        <a:lstStyle/>
        <a:p>
          <a:r>
            <a:rPr lang="ru-RU" b="1" i="0" dirty="0"/>
            <a:t>коммуникативные навыки (навыки общения с людьми);</a:t>
          </a:r>
          <a:endParaRPr lang="en-US" dirty="0"/>
        </a:p>
      </dgm:t>
    </dgm:pt>
    <dgm:pt modelId="{064A2B69-A2BB-4571-9FF6-060F588CE4BC}" type="parTrans" cxnId="{45FD2F5E-89DA-4CE3-9E94-DFA6100C0DF5}">
      <dgm:prSet/>
      <dgm:spPr/>
      <dgm:t>
        <a:bodyPr/>
        <a:lstStyle/>
        <a:p>
          <a:endParaRPr lang="en-US"/>
        </a:p>
      </dgm:t>
    </dgm:pt>
    <dgm:pt modelId="{30BA6004-3A3B-47F0-805B-129963E45819}" type="sibTrans" cxnId="{45FD2F5E-89DA-4CE3-9E94-DFA6100C0DF5}">
      <dgm:prSet/>
      <dgm:spPr/>
      <dgm:t>
        <a:bodyPr/>
        <a:lstStyle/>
        <a:p>
          <a:endParaRPr lang="en-US"/>
        </a:p>
      </dgm:t>
    </dgm:pt>
    <dgm:pt modelId="{AF6F0D9D-DDEC-42BC-AD9A-E8E2B0E9C0CE}">
      <dgm:prSet/>
      <dgm:spPr/>
      <dgm:t>
        <a:bodyPr/>
        <a:lstStyle/>
        <a:p>
          <a:r>
            <a:rPr lang="ru-RU" b="1" i="0" dirty="0"/>
            <a:t>склонность к исследовательской деятельности</a:t>
          </a:r>
          <a:endParaRPr lang="en-US" dirty="0"/>
        </a:p>
      </dgm:t>
    </dgm:pt>
    <dgm:pt modelId="{854B5424-C997-4CCC-8B65-4F814147D2D0}" type="parTrans" cxnId="{813B4141-3BD9-49EF-BE36-A5D0D9180AEC}">
      <dgm:prSet/>
      <dgm:spPr/>
      <dgm:t>
        <a:bodyPr/>
        <a:lstStyle/>
        <a:p>
          <a:endParaRPr lang="en-US"/>
        </a:p>
      </dgm:t>
    </dgm:pt>
    <dgm:pt modelId="{9461A2CF-2E30-40C3-A848-A3BF167B0414}" type="sibTrans" cxnId="{813B4141-3BD9-49EF-BE36-A5D0D9180AEC}">
      <dgm:prSet/>
      <dgm:spPr/>
      <dgm:t>
        <a:bodyPr/>
        <a:lstStyle/>
        <a:p>
          <a:endParaRPr lang="en-US"/>
        </a:p>
      </dgm:t>
    </dgm:pt>
    <dgm:pt modelId="{C5514A06-3935-4A65-B72B-3B76B9CE1F94}">
      <dgm:prSet/>
      <dgm:spPr/>
      <dgm:t>
        <a:bodyPr/>
        <a:lstStyle/>
        <a:p>
          <a:r>
            <a:rPr lang="ru-RU" b="1" i="0" dirty="0"/>
            <a:t>хорошие познания в разных областях наук</a:t>
          </a:r>
          <a:endParaRPr lang="en-US" dirty="0"/>
        </a:p>
      </dgm:t>
    </dgm:pt>
    <dgm:pt modelId="{EDA53CC6-6A86-4B5A-821B-491D5BBB0C96}" type="parTrans" cxnId="{C73D2D70-9834-45D7-9089-8E26C2E49A41}">
      <dgm:prSet/>
      <dgm:spPr/>
      <dgm:t>
        <a:bodyPr/>
        <a:lstStyle/>
        <a:p>
          <a:endParaRPr lang="en-US"/>
        </a:p>
      </dgm:t>
    </dgm:pt>
    <dgm:pt modelId="{E1D98BA6-D88C-4529-9B4E-7F18345BAEC8}" type="sibTrans" cxnId="{C73D2D70-9834-45D7-9089-8E26C2E49A41}">
      <dgm:prSet/>
      <dgm:spPr/>
      <dgm:t>
        <a:bodyPr/>
        <a:lstStyle/>
        <a:p>
          <a:endParaRPr lang="en-US"/>
        </a:p>
      </dgm:t>
    </dgm:pt>
    <dgm:pt modelId="{4E454AAA-A868-449D-B2E9-51CCB07B9E73}">
      <dgm:prSet/>
      <dgm:spPr/>
      <dgm:t>
        <a:bodyPr/>
        <a:lstStyle/>
        <a:p>
          <a:r>
            <a:rPr lang="ru-RU" b="1" i="0" dirty="0"/>
            <a:t>высокий уровень развития дедуктивного мышления (умение мыслить от общего к частному)</a:t>
          </a:r>
          <a:endParaRPr lang="en-US" dirty="0"/>
        </a:p>
      </dgm:t>
    </dgm:pt>
    <dgm:pt modelId="{EA3FE46C-DAEF-4B64-B9B9-9C10974ECA1C}" type="parTrans" cxnId="{B0EEA2DC-CE7C-4B70-BBE2-BB48E5080458}">
      <dgm:prSet/>
      <dgm:spPr/>
      <dgm:t>
        <a:bodyPr/>
        <a:lstStyle/>
        <a:p>
          <a:endParaRPr lang="en-US"/>
        </a:p>
      </dgm:t>
    </dgm:pt>
    <dgm:pt modelId="{F3133900-2A86-4F08-92CC-68BD825B8C82}" type="sibTrans" cxnId="{B0EEA2DC-CE7C-4B70-BBE2-BB48E5080458}">
      <dgm:prSet/>
      <dgm:spPr/>
      <dgm:t>
        <a:bodyPr/>
        <a:lstStyle/>
        <a:p>
          <a:endParaRPr lang="en-US"/>
        </a:p>
      </dgm:t>
    </dgm:pt>
    <dgm:pt modelId="{7242B8CD-5EFB-4D72-BC7E-9CFA4B435EB3}">
      <dgm:prSet/>
      <dgm:spPr/>
      <dgm:t>
        <a:bodyPr/>
        <a:lstStyle/>
        <a:p>
          <a:r>
            <a:rPr lang="ru-RU" b="1" i="0" dirty="0"/>
            <a:t>способность к всестороннему, адекватному восприятию ситуации</a:t>
          </a:r>
          <a:endParaRPr lang="en-US" dirty="0"/>
        </a:p>
      </dgm:t>
    </dgm:pt>
    <dgm:pt modelId="{D5BA8314-8B86-4B3D-85AB-9FA7AE7FA8EF}" type="parTrans" cxnId="{0CE502F6-A3E8-4E01-B23F-CC2974F81241}">
      <dgm:prSet/>
      <dgm:spPr/>
      <dgm:t>
        <a:bodyPr/>
        <a:lstStyle/>
        <a:p>
          <a:endParaRPr lang="en-US"/>
        </a:p>
      </dgm:t>
    </dgm:pt>
    <dgm:pt modelId="{42AC2F99-512F-45D2-B754-7D4BD8274BC5}" type="sibTrans" cxnId="{0CE502F6-A3E8-4E01-B23F-CC2974F81241}">
      <dgm:prSet/>
      <dgm:spPr/>
      <dgm:t>
        <a:bodyPr/>
        <a:lstStyle/>
        <a:p>
          <a:endParaRPr lang="en-US"/>
        </a:p>
      </dgm:t>
    </dgm:pt>
    <dgm:pt modelId="{B1E39971-0D54-45CA-BF58-2557541F9899}">
      <dgm:prSet/>
      <dgm:spPr/>
      <dgm:t>
        <a:bodyPr/>
        <a:lstStyle/>
        <a:p>
          <a:r>
            <a:rPr lang="ru-RU" b="1" i="0" dirty="0"/>
            <a:t>умение вести переговоры</a:t>
          </a:r>
          <a:endParaRPr lang="en-US" dirty="0"/>
        </a:p>
      </dgm:t>
    </dgm:pt>
    <dgm:pt modelId="{D9AA521A-17A4-496A-A70C-F0A1C1CA0664}" type="parTrans" cxnId="{2C12A36F-7BF0-45FA-ABCB-8681C1FF785D}">
      <dgm:prSet/>
      <dgm:spPr/>
      <dgm:t>
        <a:bodyPr/>
        <a:lstStyle/>
        <a:p>
          <a:endParaRPr lang="en-US"/>
        </a:p>
      </dgm:t>
    </dgm:pt>
    <dgm:pt modelId="{CB56AD64-A688-44E8-B872-C8761D1CD581}" type="sibTrans" cxnId="{2C12A36F-7BF0-45FA-ABCB-8681C1FF785D}">
      <dgm:prSet/>
      <dgm:spPr/>
      <dgm:t>
        <a:bodyPr/>
        <a:lstStyle/>
        <a:p>
          <a:endParaRPr lang="en-US"/>
        </a:p>
      </dgm:t>
    </dgm:pt>
    <dgm:pt modelId="{A4697CFB-413E-4483-9A57-930C7E93E4D6}" type="pres">
      <dgm:prSet presAssocID="{A20D16C7-FDC4-4690-BD16-A2E592BD7E80}" presName="diagram" presStyleCnt="0">
        <dgm:presLayoutVars>
          <dgm:dir/>
          <dgm:resizeHandles val="exact"/>
        </dgm:presLayoutVars>
      </dgm:prSet>
      <dgm:spPr/>
    </dgm:pt>
    <dgm:pt modelId="{B1FE0DDF-CF73-4730-B117-FD271B395EAE}" type="pres">
      <dgm:prSet presAssocID="{5F06064D-F936-4749-B23D-B6EE4A2A7C37}" presName="node" presStyleLbl="node1" presStyleIdx="0" presStyleCnt="12">
        <dgm:presLayoutVars>
          <dgm:bulletEnabled val="1"/>
        </dgm:presLayoutVars>
      </dgm:prSet>
      <dgm:spPr/>
    </dgm:pt>
    <dgm:pt modelId="{2BD0EA81-2642-4E3C-B14A-E83967D4DBD6}" type="pres">
      <dgm:prSet presAssocID="{F6C155B5-87DA-455A-BC61-E7BA1305D44C}" presName="sibTrans" presStyleCnt="0"/>
      <dgm:spPr/>
    </dgm:pt>
    <dgm:pt modelId="{7870559E-D93D-4C3B-B6CE-A8025016FF26}" type="pres">
      <dgm:prSet presAssocID="{B073BB23-1EC8-4A13-A5E2-8FB83DDFCFA2}" presName="node" presStyleLbl="node1" presStyleIdx="1" presStyleCnt="12">
        <dgm:presLayoutVars>
          <dgm:bulletEnabled val="1"/>
        </dgm:presLayoutVars>
      </dgm:prSet>
      <dgm:spPr/>
    </dgm:pt>
    <dgm:pt modelId="{415E01E3-9BE1-48DD-A8F3-C9D333A63B3A}" type="pres">
      <dgm:prSet presAssocID="{0AB2A53F-1C13-4401-88D4-F8430ABC5278}" presName="sibTrans" presStyleCnt="0"/>
      <dgm:spPr/>
    </dgm:pt>
    <dgm:pt modelId="{DB68EFBA-BB40-46CB-8D5D-52DE28F3AC61}" type="pres">
      <dgm:prSet presAssocID="{DA4B14AD-0042-44F8-AB13-088C1A297D8B}" presName="node" presStyleLbl="node1" presStyleIdx="2" presStyleCnt="12">
        <dgm:presLayoutVars>
          <dgm:bulletEnabled val="1"/>
        </dgm:presLayoutVars>
      </dgm:prSet>
      <dgm:spPr/>
    </dgm:pt>
    <dgm:pt modelId="{38EE6D02-B188-490D-B0CE-26D55B31BB88}" type="pres">
      <dgm:prSet presAssocID="{26A15D8F-3BA3-44D9-8941-E3330F3C8805}" presName="sibTrans" presStyleCnt="0"/>
      <dgm:spPr/>
    </dgm:pt>
    <dgm:pt modelId="{4A65AB7B-2318-4286-9FA2-D7A39A0754EB}" type="pres">
      <dgm:prSet presAssocID="{601267A1-0973-42F5-8B75-6CD1C56B0490}" presName="node" presStyleLbl="node1" presStyleIdx="3" presStyleCnt="12">
        <dgm:presLayoutVars>
          <dgm:bulletEnabled val="1"/>
        </dgm:presLayoutVars>
      </dgm:prSet>
      <dgm:spPr/>
    </dgm:pt>
    <dgm:pt modelId="{E1A473FA-E013-4ABA-BB2F-9D51053964F3}" type="pres">
      <dgm:prSet presAssocID="{C1B83127-1CEA-49C4-92FA-13EFB7B19B5C}" presName="sibTrans" presStyleCnt="0"/>
      <dgm:spPr/>
    </dgm:pt>
    <dgm:pt modelId="{777B2569-B35E-461A-8A22-6E65A7D7B308}" type="pres">
      <dgm:prSet presAssocID="{FBC12D18-AA24-4532-B115-9FB141305A10}" presName="node" presStyleLbl="node1" presStyleIdx="4" presStyleCnt="12">
        <dgm:presLayoutVars>
          <dgm:bulletEnabled val="1"/>
        </dgm:presLayoutVars>
      </dgm:prSet>
      <dgm:spPr/>
    </dgm:pt>
    <dgm:pt modelId="{D06876DE-F19C-4E17-978C-2FEC797DD5A6}" type="pres">
      <dgm:prSet presAssocID="{3E926875-95E5-4CDC-94BF-F7EDF379901C}" presName="sibTrans" presStyleCnt="0"/>
      <dgm:spPr/>
    </dgm:pt>
    <dgm:pt modelId="{A8EADBB5-9098-4D16-A742-BF4F3AB1A313}" type="pres">
      <dgm:prSet presAssocID="{A7391739-14F3-42D3-8BDF-25B77EF7DC17}" presName="node" presStyleLbl="node1" presStyleIdx="5" presStyleCnt="12">
        <dgm:presLayoutVars>
          <dgm:bulletEnabled val="1"/>
        </dgm:presLayoutVars>
      </dgm:prSet>
      <dgm:spPr/>
    </dgm:pt>
    <dgm:pt modelId="{B8DD6C6C-12B3-4CC0-802A-F37265D8477B}" type="pres">
      <dgm:prSet presAssocID="{F7E18CBA-ABE1-4894-9797-AED93EDC7946}" presName="sibTrans" presStyleCnt="0"/>
      <dgm:spPr/>
    </dgm:pt>
    <dgm:pt modelId="{AA1D5D5F-ADE2-48F7-B2B7-2539240B2937}" type="pres">
      <dgm:prSet presAssocID="{ED38EBC8-E702-4799-AD50-75B950D1A0E8}" presName="node" presStyleLbl="node1" presStyleIdx="6" presStyleCnt="12">
        <dgm:presLayoutVars>
          <dgm:bulletEnabled val="1"/>
        </dgm:presLayoutVars>
      </dgm:prSet>
      <dgm:spPr/>
    </dgm:pt>
    <dgm:pt modelId="{92C0F7AB-5A62-4040-8BFE-322921210D01}" type="pres">
      <dgm:prSet presAssocID="{30BA6004-3A3B-47F0-805B-129963E45819}" presName="sibTrans" presStyleCnt="0"/>
      <dgm:spPr/>
    </dgm:pt>
    <dgm:pt modelId="{70017789-4E47-423D-9156-F781E48D6EED}" type="pres">
      <dgm:prSet presAssocID="{AF6F0D9D-DDEC-42BC-AD9A-E8E2B0E9C0CE}" presName="node" presStyleLbl="node1" presStyleIdx="7" presStyleCnt="12">
        <dgm:presLayoutVars>
          <dgm:bulletEnabled val="1"/>
        </dgm:presLayoutVars>
      </dgm:prSet>
      <dgm:spPr/>
    </dgm:pt>
    <dgm:pt modelId="{6ADD1FA3-DBCB-495B-8D7C-72B1502B63C6}" type="pres">
      <dgm:prSet presAssocID="{9461A2CF-2E30-40C3-A848-A3BF167B0414}" presName="sibTrans" presStyleCnt="0"/>
      <dgm:spPr/>
    </dgm:pt>
    <dgm:pt modelId="{65A20B28-2869-4E70-8ECD-2E10D768E7C1}" type="pres">
      <dgm:prSet presAssocID="{C5514A06-3935-4A65-B72B-3B76B9CE1F94}" presName="node" presStyleLbl="node1" presStyleIdx="8" presStyleCnt="12">
        <dgm:presLayoutVars>
          <dgm:bulletEnabled val="1"/>
        </dgm:presLayoutVars>
      </dgm:prSet>
      <dgm:spPr/>
    </dgm:pt>
    <dgm:pt modelId="{9A22D4DF-DCD1-4022-A45D-7AD5C4FD60B7}" type="pres">
      <dgm:prSet presAssocID="{E1D98BA6-D88C-4529-9B4E-7F18345BAEC8}" presName="sibTrans" presStyleCnt="0"/>
      <dgm:spPr/>
    </dgm:pt>
    <dgm:pt modelId="{F36BAD3D-1243-4F99-B1D5-5DD6E1D827F2}" type="pres">
      <dgm:prSet presAssocID="{4E454AAA-A868-449D-B2E9-51CCB07B9E73}" presName="node" presStyleLbl="node1" presStyleIdx="9" presStyleCnt="12">
        <dgm:presLayoutVars>
          <dgm:bulletEnabled val="1"/>
        </dgm:presLayoutVars>
      </dgm:prSet>
      <dgm:spPr/>
    </dgm:pt>
    <dgm:pt modelId="{383803A4-2CFC-4C88-AF78-5AF776C6CF17}" type="pres">
      <dgm:prSet presAssocID="{F3133900-2A86-4F08-92CC-68BD825B8C82}" presName="sibTrans" presStyleCnt="0"/>
      <dgm:spPr/>
    </dgm:pt>
    <dgm:pt modelId="{19CDAC5B-ABFD-4261-B3E8-7A664A64342A}" type="pres">
      <dgm:prSet presAssocID="{7242B8CD-5EFB-4D72-BC7E-9CFA4B435EB3}" presName="node" presStyleLbl="node1" presStyleIdx="10" presStyleCnt="12">
        <dgm:presLayoutVars>
          <dgm:bulletEnabled val="1"/>
        </dgm:presLayoutVars>
      </dgm:prSet>
      <dgm:spPr/>
    </dgm:pt>
    <dgm:pt modelId="{A13AA1F7-B593-4382-85F9-F58D89DB9E39}" type="pres">
      <dgm:prSet presAssocID="{42AC2F99-512F-45D2-B754-7D4BD8274BC5}" presName="sibTrans" presStyleCnt="0"/>
      <dgm:spPr/>
    </dgm:pt>
    <dgm:pt modelId="{59081DA4-9AE0-4E9C-A591-9A83CAEB2091}" type="pres">
      <dgm:prSet presAssocID="{B1E39971-0D54-45CA-BF58-2557541F9899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62ECC03-88E5-45EB-91FD-A43A40E70EDD}" type="presOf" srcId="{B073BB23-1EC8-4A13-A5E2-8FB83DDFCFA2}" destId="{7870559E-D93D-4C3B-B6CE-A8025016FF26}" srcOrd="0" destOrd="0" presId="urn:microsoft.com/office/officeart/2005/8/layout/default"/>
    <dgm:cxn modelId="{BD1AF704-B97B-42CE-A874-1452F155B566}" type="presOf" srcId="{C5514A06-3935-4A65-B72B-3B76B9CE1F94}" destId="{65A20B28-2869-4E70-8ECD-2E10D768E7C1}" srcOrd="0" destOrd="0" presId="urn:microsoft.com/office/officeart/2005/8/layout/default"/>
    <dgm:cxn modelId="{14890115-9616-4077-BA9F-192F1EB302F1}" type="presOf" srcId="{5F06064D-F936-4749-B23D-B6EE4A2A7C37}" destId="{B1FE0DDF-CF73-4730-B117-FD271B395EAE}" srcOrd="0" destOrd="0" presId="urn:microsoft.com/office/officeart/2005/8/layout/default"/>
    <dgm:cxn modelId="{2212C721-1E03-44DC-81D7-FB1A5AD374C1}" type="presOf" srcId="{601267A1-0973-42F5-8B75-6CD1C56B0490}" destId="{4A65AB7B-2318-4286-9FA2-D7A39A0754EB}" srcOrd="0" destOrd="0" presId="urn:microsoft.com/office/officeart/2005/8/layout/default"/>
    <dgm:cxn modelId="{FB608C29-C156-4BBA-AC13-A206D37ADFA5}" type="presOf" srcId="{A7391739-14F3-42D3-8BDF-25B77EF7DC17}" destId="{A8EADBB5-9098-4D16-A742-BF4F3AB1A313}" srcOrd="0" destOrd="0" presId="urn:microsoft.com/office/officeart/2005/8/layout/default"/>
    <dgm:cxn modelId="{5EBAFF2E-7307-4D11-BAD1-0601F91DCBF5}" type="presOf" srcId="{A20D16C7-FDC4-4690-BD16-A2E592BD7E80}" destId="{A4697CFB-413E-4483-9A57-930C7E93E4D6}" srcOrd="0" destOrd="0" presId="urn:microsoft.com/office/officeart/2005/8/layout/default"/>
    <dgm:cxn modelId="{3CED3539-7D3C-4588-B42C-862C5B585537}" type="presOf" srcId="{7242B8CD-5EFB-4D72-BC7E-9CFA4B435EB3}" destId="{19CDAC5B-ABFD-4261-B3E8-7A664A64342A}" srcOrd="0" destOrd="0" presId="urn:microsoft.com/office/officeart/2005/8/layout/default"/>
    <dgm:cxn modelId="{45FD2F5E-89DA-4CE3-9E94-DFA6100C0DF5}" srcId="{A20D16C7-FDC4-4690-BD16-A2E592BD7E80}" destId="{ED38EBC8-E702-4799-AD50-75B950D1A0E8}" srcOrd="6" destOrd="0" parTransId="{064A2B69-A2BB-4571-9FF6-060F588CE4BC}" sibTransId="{30BA6004-3A3B-47F0-805B-129963E45819}"/>
    <dgm:cxn modelId="{204DF15E-5C3A-4A4E-B458-3B9E3229741A}" srcId="{A20D16C7-FDC4-4690-BD16-A2E592BD7E80}" destId="{601267A1-0973-42F5-8B75-6CD1C56B0490}" srcOrd="3" destOrd="0" parTransId="{65A91D6D-5D2E-4463-B700-C8D3BB2EC1B0}" sibTransId="{C1B83127-1CEA-49C4-92FA-13EFB7B19B5C}"/>
    <dgm:cxn modelId="{813B4141-3BD9-49EF-BE36-A5D0D9180AEC}" srcId="{A20D16C7-FDC4-4690-BD16-A2E592BD7E80}" destId="{AF6F0D9D-DDEC-42BC-AD9A-E8E2B0E9C0CE}" srcOrd="7" destOrd="0" parTransId="{854B5424-C997-4CCC-8B65-4F814147D2D0}" sibTransId="{9461A2CF-2E30-40C3-A848-A3BF167B0414}"/>
    <dgm:cxn modelId="{32AA9261-7A53-4425-ACE7-43F9A6729915}" srcId="{A20D16C7-FDC4-4690-BD16-A2E592BD7E80}" destId="{B073BB23-1EC8-4A13-A5E2-8FB83DDFCFA2}" srcOrd="1" destOrd="0" parTransId="{46328355-84EA-4542-A83B-7BE98298EABD}" sibTransId="{0AB2A53F-1C13-4401-88D4-F8430ABC5278}"/>
    <dgm:cxn modelId="{A094E948-7CA3-4469-B8B7-1A72BFBE8F3D}" type="presOf" srcId="{B1E39971-0D54-45CA-BF58-2557541F9899}" destId="{59081DA4-9AE0-4E9C-A591-9A83CAEB2091}" srcOrd="0" destOrd="0" presId="urn:microsoft.com/office/officeart/2005/8/layout/default"/>
    <dgm:cxn modelId="{5FA91B4E-2945-4F69-8F1A-613CC586BD3E}" type="presOf" srcId="{DA4B14AD-0042-44F8-AB13-088C1A297D8B}" destId="{DB68EFBA-BB40-46CB-8D5D-52DE28F3AC61}" srcOrd="0" destOrd="0" presId="urn:microsoft.com/office/officeart/2005/8/layout/default"/>
    <dgm:cxn modelId="{FDDAF56E-3B99-4C52-8652-8114B6254D9B}" srcId="{A20D16C7-FDC4-4690-BD16-A2E592BD7E80}" destId="{FBC12D18-AA24-4532-B115-9FB141305A10}" srcOrd="4" destOrd="0" parTransId="{BBD8246F-0C7A-43DE-A2CA-885338056726}" sibTransId="{3E926875-95E5-4CDC-94BF-F7EDF379901C}"/>
    <dgm:cxn modelId="{2C12A36F-7BF0-45FA-ABCB-8681C1FF785D}" srcId="{A20D16C7-FDC4-4690-BD16-A2E592BD7E80}" destId="{B1E39971-0D54-45CA-BF58-2557541F9899}" srcOrd="11" destOrd="0" parTransId="{D9AA521A-17A4-496A-A70C-F0A1C1CA0664}" sibTransId="{CB56AD64-A688-44E8-B872-C8761D1CD581}"/>
    <dgm:cxn modelId="{C73D2D70-9834-45D7-9089-8E26C2E49A41}" srcId="{A20D16C7-FDC4-4690-BD16-A2E592BD7E80}" destId="{C5514A06-3935-4A65-B72B-3B76B9CE1F94}" srcOrd="8" destOrd="0" parTransId="{EDA53CC6-6A86-4B5A-821B-491D5BBB0C96}" sibTransId="{E1D98BA6-D88C-4529-9B4E-7F18345BAEC8}"/>
    <dgm:cxn modelId="{4164B671-45D4-474D-90F5-16054B153538}" type="presOf" srcId="{AF6F0D9D-DDEC-42BC-AD9A-E8E2B0E9C0CE}" destId="{70017789-4E47-423D-9156-F781E48D6EED}" srcOrd="0" destOrd="0" presId="urn:microsoft.com/office/officeart/2005/8/layout/default"/>
    <dgm:cxn modelId="{EFFE3B76-FDFA-4F67-B319-39E3F8E02B3D}" type="presOf" srcId="{4E454AAA-A868-449D-B2E9-51CCB07B9E73}" destId="{F36BAD3D-1243-4F99-B1D5-5DD6E1D827F2}" srcOrd="0" destOrd="0" presId="urn:microsoft.com/office/officeart/2005/8/layout/default"/>
    <dgm:cxn modelId="{6BACE681-3498-4733-BE1F-F2E9F1183926}" srcId="{A20D16C7-FDC4-4690-BD16-A2E592BD7E80}" destId="{5F06064D-F936-4749-B23D-B6EE4A2A7C37}" srcOrd="0" destOrd="0" parTransId="{D74B9844-D599-40D0-A5CB-596ED792F898}" sibTransId="{F6C155B5-87DA-455A-BC61-E7BA1305D44C}"/>
    <dgm:cxn modelId="{49E35FBD-1EAC-4C72-8447-2258B8985C62}" srcId="{A20D16C7-FDC4-4690-BD16-A2E592BD7E80}" destId="{DA4B14AD-0042-44F8-AB13-088C1A297D8B}" srcOrd="2" destOrd="0" parTransId="{FC4F7348-F4CA-401C-B5D5-71CF49626F90}" sibTransId="{26A15D8F-3BA3-44D9-8941-E3330F3C8805}"/>
    <dgm:cxn modelId="{20285FC6-037F-4C4D-A229-FEB262DF2EA0}" srcId="{A20D16C7-FDC4-4690-BD16-A2E592BD7E80}" destId="{A7391739-14F3-42D3-8BDF-25B77EF7DC17}" srcOrd="5" destOrd="0" parTransId="{DB3C366A-9A03-4EC1-8860-284FFF570FE3}" sibTransId="{F7E18CBA-ABE1-4894-9797-AED93EDC7946}"/>
    <dgm:cxn modelId="{E31E2ED0-7B3B-42D4-8E8B-D53AFAB7FFDD}" type="presOf" srcId="{ED38EBC8-E702-4799-AD50-75B950D1A0E8}" destId="{AA1D5D5F-ADE2-48F7-B2B7-2539240B2937}" srcOrd="0" destOrd="0" presId="urn:microsoft.com/office/officeart/2005/8/layout/default"/>
    <dgm:cxn modelId="{AC9F5CDA-8A6B-4992-8D32-61E930F416F1}" type="presOf" srcId="{FBC12D18-AA24-4532-B115-9FB141305A10}" destId="{777B2569-B35E-461A-8A22-6E65A7D7B308}" srcOrd="0" destOrd="0" presId="urn:microsoft.com/office/officeart/2005/8/layout/default"/>
    <dgm:cxn modelId="{B0EEA2DC-CE7C-4B70-BBE2-BB48E5080458}" srcId="{A20D16C7-FDC4-4690-BD16-A2E592BD7E80}" destId="{4E454AAA-A868-449D-B2E9-51CCB07B9E73}" srcOrd="9" destOrd="0" parTransId="{EA3FE46C-DAEF-4B64-B9B9-9C10974ECA1C}" sibTransId="{F3133900-2A86-4F08-92CC-68BD825B8C82}"/>
    <dgm:cxn modelId="{0CE502F6-A3E8-4E01-B23F-CC2974F81241}" srcId="{A20D16C7-FDC4-4690-BD16-A2E592BD7E80}" destId="{7242B8CD-5EFB-4D72-BC7E-9CFA4B435EB3}" srcOrd="10" destOrd="0" parTransId="{D5BA8314-8B86-4B3D-85AB-9FA7AE7FA8EF}" sibTransId="{42AC2F99-512F-45D2-B754-7D4BD8274BC5}"/>
    <dgm:cxn modelId="{F67D5C4E-7CF5-442A-B027-760417398E27}" type="presParOf" srcId="{A4697CFB-413E-4483-9A57-930C7E93E4D6}" destId="{B1FE0DDF-CF73-4730-B117-FD271B395EAE}" srcOrd="0" destOrd="0" presId="urn:microsoft.com/office/officeart/2005/8/layout/default"/>
    <dgm:cxn modelId="{C8D22587-362E-42F9-A376-53D069A7E3F5}" type="presParOf" srcId="{A4697CFB-413E-4483-9A57-930C7E93E4D6}" destId="{2BD0EA81-2642-4E3C-B14A-E83967D4DBD6}" srcOrd="1" destOrd="0" presId="urn:microsoft.com/office/officeart/2005/8/layout/default"/>
    <dgm:cxn modelId="{5E0A313B-4539-4B64-BF9E-83F25C0D6D50}" type="presParOf" srcId="{A4697CFB-413E-4483-9A57-930C7E93E4D6}" destId="{7870559E-D93D-4C3B-B6CE-A8025016FF26}" srcOrd="2" destOrd="0" presId="urn:microsoft.com/office/officeart/2005/8/layout/default"/>
    <dgm:cxn modelId="{455A2F1A-6A85-41C4-96FE-E1C65E284FB9}" type="presParOf" srcId="{A4697CFB-413E-4483-9A57-930C7E93E4D6}" destId="{415E01E3-9BE1-48DD-A8F3-C9D333A63B3A}" srcOrd="3" destOrd="0" presId="urn:microsoft.com/office/officeart/2005/8/layout/default"/>
    <dgm:cxn modelId="{9C249031-2A39-4419-ACFD-F2F548B7D8E2}" type="presParOf" srcId="{A4697CFB-413E-4483-9A57-930C7E93E4D6}" destId="{DB68EFBA-BB40-46CB-8D5D-52DE28F3AC61}" srcOrd="4" destOrd="0" presId="urn:microsoft.com/office/officeart/2005/8/layout/default"/>
    <dgm:cxn modelId="{8E7452B6-5340-47FD-8DDD-B250F8525AEC}" type="presParOf" srcId="{A4697CFB-413E-4483-9A57-930C7E93E4D6}" destId="{38EE6D02-B188-490D-B0CE-26D55B31BB88}" srcOrd="5" destOrd="0" presId="urn:microsoft.com/office/officeart/2005/8/layout/default"/>
    <dgm:cxn modelId="{E9948125-3ACF-4782-94D1-31EA06B59910}" type="presParOf" srcId="{A4697CFB-413E-4483-9A57-930C7E93E4D6}" destId="{4A65AB7B-2318-4286-9FA2-D7A39A0754EB}" srcOrd="6" destOrd="0" presId="urn:microsoft.com/office/officeart/2005/8/layout/default"/>
    <dgm:cxn modelId="{909A49B6-2945-41F2-97E9-B1EEEEC728A8}" type="presParOf" srcId="{A4697CFB-413E-4483-9A57-930C7E93E4D6}" destId="{E1A473FA-E013-4ABA-BB2F-9D51053964F3}" srcOrd="7" destOrd="0" presId="urn:microsoft.com/office/officeart/2005/8/layout/default"/>
    <dgm:cxn modelId="{8C78F7BB-2F80-4FBA-9E5D-1E9C102B23AB}" type="presParOf" srcId="{A4697CFB-413E-4483-9A57-930C7E93E4D6}" destId="{777B2569-B35E-461A-8A22-6E65A7D7B308}" srcOrd="8" destOrd="0" presId="urn:microsoft.com/office/officeart/2005/8/layout/default"/>
    <dgm:cxn modelId="{DC2A9FE4-55DD-4860-B332-ED228EB24F45}" type="presParOf" srcId="{A4697CFB-413E-4483-9A57-930C7E93E4D6}" destId="{D06876DE-F19C-4E17-978C-2FEC797DD5A6}" srcOrd="9" destOrd="0" presId="urn:microsoft.com/office/officeart/2005/8/layout/default"/>
    <dgm:cxn modelId="{366F65B1-6F82-48D6-8873-65FB9AC14EA2}" type="presParOf" srcId="{A4697CFB-413E-4483-9A57-930C7E93E4D6}" destId="{A8EADBB5-9098-4D16-A742-BF4F3AB1A313}" srcOrd="10" destOrd="0" presId="urn:microsoft.com/office/officeart/2005/8/layout/default"/>
    <dgm:cxn modelId="{6BDFF4C7-B024-4FC7-8D4F-DB137FD4D8EF}" type="presParOf" srcId="{A4697CFB-413E-4483-9A57-930C7E93E4D6}" destId="{B8DD6C6C-12B3-4CC0-802A-F37265D8477B}" srcOrd="11" destOrd="0" presId="urn:microsoft.com/office/officeart/2005/8/layout/default"/>
    <dgm:cxn modelId="{EE0E87B7-BA85-4C4D-8573-547A0038FE59}" type="presParOf" srcId="{A4697CFB-413E-4483-9A57-930C7E93E4D6}" destId="{AA1D5D5F-ADE2-48F7-B2B7-2539240B2937}" srcOrd="12" destOrd="0" presId="urn:microsoft.com/office/officeart/2005/8/layout/default"/>
    <dgm:cxn modelId="{6D419C91-C843-45FC-88B6-57DC2B46E14C}" type="presParOf" srcId="{A4697CFB-413E-4483-9A57-930C7E93E4D6}" destId="{92C0F7AB-5A62-4040-8BFE-322921210D01}" srcOrd="13" destOrd="0" presId="urn:microsoft.com/office/officeart/2005/8/layout/default"/>
    <dgm:cxn modelId="{4A51E3EF-02C6-4E3C-A8FE-20843101E592}" type="presParOf" srcId="{A4697CFB-413E-4483-9A57-930C7E93E4D6}" destId="{70017789-4E47-423D-9156-F781E48D6EED}" srcOrd="14" destOrd="0" presId="urn:microsoft.com/office/officeart/2005/8/layout/default"/>
    <dgm:cxn modelId="{DBD4284B-4B78-4A38-B8FE-A38F40146ACD}" type="presParOf" srcId="{A4697CFB-413E-4483-9A57-930C7E93E4D6}" destId="{6ADD1FA3-DBCB-495B-8D7C-72B1502B63C6}" srcOrd="15" destOrd="0" presId="urn:microsoft.com/office/officeart/2005/8/layout/default"/>
    <dgm:cxn modelId="{B808869A-B653-495C-AECC-0FDC155272A6}" type="presParOf" srcId="{A4697CFB-413E-4483-9A57-930C7E93E4D6}" destId="{65A20B28-2869-4E70-8ECD-2E10D768E7C1}" srcOrd="16" destOrd="0" presId="urn:microsoft.com/office/officeart/2005/8/layout/default"/>
    <dgm:cxn modelId="{1799FFB5-099E-4FC8-881C-D410680CB809}" type="presParOf" srcId="{A4697CFB-413E-4483-9A57-930C7E93E4D6}" destId="{9A22D4DF-DCD1-4022-A45D-7AD5C4FD60B7}" srcOrd="17" destOrd="0" presId="urn:microsoft.com/office/officeart/2005/8/layout/default"/>
    <dgm:cxn modelId="{7B65F19E-41FC-44F1-B00B-209F2BA9B4A8}" type="presParOf" srcId="{A4697CFB-413E-4483-9A57-930C7E93E4D6}" destId="{F36BAD3D-1243-4F99-B1D5-5DD6E1D827F2}" srcOrd="18" destOrd="0" presId="urn:microsoft.com/office/officeart/2005/8/layout/default"/>
    <dgm:cxn modelId="{4F55DE85-1739-4170-9E67-C8A2AECC6EE5}" type="presParOf" srcId="{A4697CFB-413E-4483-9A57-930C7E93E4D6}" destId="{383803A4-2CFC-4C88-AF78-5AF776C6CF17}" srcOrd="19" destOrd="0" presId="urn:microsoft.com/office/officeart/2005/8/layout/default"/>
    <dgm:cxn modelId="{C4575AA8-2F59-456E-B270-02CF37A398EF}" type="presParOf" srcId="{A4697CFB-413E-4483-9A57-930C7E93E4D6}" destId="{19CDAC5B-ABFD-4261-B3E8-7A664A64342A}" srcOrd="20" destOrd="0" presId="urn:microsoft.com/office/officeart/2005/8/layout/default"/>
    <dgm:cxn modelId="{5CC44BC2-8B44-4236-978B-9C3268843ACC}" type="presParOf" srcId="{A4697CFB-413E-4483-9A57-930C7E93E4D6}" destId="{A13AA1F7-B593-4382-85F9-F58D89DB9E39}" srcOrd="21" destOrd="0" presId="urn:microsoft.com/office/officeart/2005/8/layout/default"/>
    <dgm:cxn modelId="{CC62D263-1647-4D8A-A1B1-8ACE92935CBA}" type="presParOf" srcId="{A4697CFB-413E-4483-9A57-930C7E93E4D6}" destId="{59081DA4-9AE0-4E9C-A591-9A83CAEB209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DF2C98-AA3B-4D70-B2BA-B541027C4F5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59A67E-F509-4F26-A914-C2FB077DE5D3}">
      <dgm:prSet custT="1"/>
      <dgm:spPr/>
      <dgm:t>
        <a:bodyPr/>
        <a:lstStyle/>
        <a:p>
          <a:r>
            <a:rPr lang="ru-RU" sz="2400" b="0" i="0" dirty="0"/>
            <a:t>организованность</a:t>
          </a:r>
          <a:endParaRPr lang="en-US" sz="2400" dirty="0"/>
        </a:p>
      </dgm:t>
    </dgm:pt>
    <dgm:pt modelId="{0C30EB30-2E18-461B-8759-606B527C10C3}" type="parTrans" cxnId="{0701ADD9-6E5C-4416-8785-1AFB7A1A97F0}">
      <dgm:prSet/>
      <dgm:spPr/>
      <dgm:t>
        <a:bodyPr/>
        <a:lstStyle/>
        <a:p>
          <a:endParaRPr lang="en-US"/>
        </a:p>
      </dgm:t>
    </dgm:pt>
    <dgm:pt modelId="{5592D44F-35AA-4DA1-B58F-364EA6CEB30E}" type="sibTrans" cxnId="{0701ADD9-6E5C-4416-8785-1AFB7A1A97F0}">
      <dgm:prSet/>
      <dgm:spPr/>
      <dgm:t>
        <a:bodyPr/>
        <a:lstStyle/>
        <a:p>
          <a:endParaRPr lang="en-US"/>
        </a:p>
      </dgm:t>
    </dgm:pt>
    <dgm:pt modelId="{A51A5C34-76FD-4812-85F9-EA10AFE2DB30}">
      <dgm:prSet custT="1"/>
      <dgm:spPr/>
      <dgm:t>
        <a:bodyPr/>
        <a:lstStyle/>
        <a:p>
          <a:r>
            <a:rPr lang="ru-RU" sz="2000" b="0" i="0" dirty="0"/>
            <a:t>аккуратность</a:t>
          </a:r>
          <a:endParaRPr lang="en-US" sz="2000" dirty="0"/>
        </a:p>
      </dgm:t>
    </dgm:pt>
    <dgm:pt modelId="{B818E5F7-A9FE-4A8E-B3C8-359AE7C05F18}" type="parTrans" cxnId="{8D522352-3236-4E28-901E-83D27FEEFF78}">
      <dgm:prSet/>
      <dgm:spPr/>
      <dgm:t>
        <a:bodyPr/>
        <a:lstStyle/>
        <a:p>
          <a:endParaRPr lang="en-US"/>
        </a:p>
      </dgm:t>
    </dgm:pt>
    <dgm:pt modelId="{3FF3DFF2-112D-4EC6-A8EE-DFDD1EC0DB76}" type="sibTrans" cxnId="{8D522352-3236-4E28-901E-83D27FEEFF78}">
      <dgm:prSet/>
      <dgm:spPr/>
      <dgm:t>
        <a:bodyPr/>
        <a:lstStyle/>
        <a:p>
          <a:endParaRPr lang="en-US"/>
        </a:p>
      </dgm:t>
    </dgm:pt>
    <dgm:pt modelId="{12DFDDB3-0EE7-4870-98FA-4720103B2AE1}">
      <dgm:prSet custT="1"/>
      <dgm:spPr/>
      <dgm:t>
        <a:bodyPr/>
        <a:lstStyle/>
        <a:p>
          <a:r>
            <a:rPr lang="ru-RU" sz="2000" b="0" i="0" dirty="0"/>
            <a:t>уверенность в себе</a:t>
          </a:r>
          <a:endParaRPr lang="en-US" sz="2000" dirty="0"/>
        </a:p>
      </dgm:t>
    </dgm:pt>
    <dgm:pt modelId="{25D438AA-BA1E-48AD-8AA1-7D2740AB99E8}" type="parTrans" cxnId="{94B4B7BE-D678-4DA3-88E9-5CE157E88A81}">
      <dgm:prSet/>
      <dgm:spPr/>
      <dgm:t>
        <a:bodyPr/>
        <a:lstStyle/>
        <a:p>
          <a:endParaRPr lang="en-US"/>
        </a:p>
      </dgm:t>
    </dgm:pt>
    <dgm:pt modelId="{61F0CA7E-030A-4268-AEB8-D7C9D32CE665}" type="sibTrans" cxnId="{94B4B7BE-D678-4DA3-88E9-5CE157E88A81}">
      <dgm:prSet/>
      <dgm:spPr/>
      <dgm:t>
        <a:bodyPr/>
        <a:lstStyle/>
        <a:p>
          <a:endParaRPr lang="en-US"/>
        </a:p>
      </dgm:t>
    </dgm:pt>
    <dgm:pt modelId="{71529F63-2172-4304-A02D-18FEEF752069}">
      <dgm:prSet custT="1"/>
      <dgm:spPr/>
      <dgm:t>
        <a:bodyPr/>
        <a:lstStyle/>
        <a:p>
          <a:r>
            <a:rPr lang="ru-RU" sz="2000" b="0" i="0" dirty="0"/>
            <a:t>честность и порядочность</a:t>
          </a:r>
          <a:endParaRPr lang="en-US" sz="1500" dirty="0"/>
        </a:p>
      </dgm:t>
    </dgm:pt>
    <dgm:pt modelId="{28AC4BD7-BFC1-461F-B944-32A29BF7D75F}" type="parTrans" cxnId="{7DA1C735-A6D6-468A-A994-C6F6A16275FF}">
      <dgm:prSet/>
      <dgm:spPr/>
      <dgm:t>
        <a:bodyPr/>
        <a:lstStyle/>
        <a:p>
          <a:endParaRPr lang="en-US"/>
        </a:p>
      </dgm:t>
    </dgm:pt>
    <dgm:pt modelId="{8C17FDCB-2E00-4F17-A518-E3AC31455FBA}" type="sibTrans" cxnId="{7DA1C735-A6D6-468A-A994-C6F6A16275FF}">
      <dgm:prSet/>
      <dgm:spPr/>
      <dgm:t>
        <a:bodyPr/>
        <a:lstStyle/>
        <a:p>
          <a:endParaRPr lang="en-US"/>
        </a:p>
      </dgm:t>
    </dgm:pt>
    <dgm:pt modelId="{1D985F29-4268-44A5-B612-5D1764ED9D8D}">
      <dgm:prSet custT="1"/>
      <dgm:spPr/>
      <dgm:t>
        <a:bodyPr/>
        <a:lstStyle/>
        <a:p>
          <a:r>
            <a:rPr lang="ru-RU" sz="2000" b="0" i="0" dirty="0"/>
            <a:t>деловая хватка</a:t>
          </a:r>
          <a:endParaRPr lang="en-US" sz="2000" dirty="0"/>
        </a:p>
      </dgm:t>
    </dgm:pt>
    <dgm:pt modelId="{6F9D90E9-D6D8-46C9-8C54-44E39ABFB64B}" type="parTrans" cxnId="{3080035A-2BE6-487F-A00B-603793C0D94D}">
      <dgm:prSet/>
      <dgm:spPr/>
      <dgm:t>
        <a:bodyPr/>
        <a:lstStyle/>
        <a:p>
          <a:endParaRPr lang="en-US"/>
        </a:p>
      </dgm:t>
    </dgm:pt>
    <dgm:pt modelId="{1DA6457B-A58D-4EFD-8EDE-DEC3A46FB5C7}" type="sibTrans" cxnId="{3080035A-2BE6-487F-A00B-603793C0D94D}">
      <dgm:prSet/>
      <dgm:spPr/>
      <dgm:t>
        <a:bodyPr/>
        <a:lstStyle/>
        <a:p>
          <a:endParaRPr lang="en-US"/>
        </a:p>
      </dgm:t>
    </dgm:pt>
    <dgm:pt modelId="{2B924185-E4FA-4796-9C96-BD7235BD6B59}">
      <dgm:prSet custT="1"/>
      <dgm:spPr/>
      <dgm:t>
        <a:bodyPr/>
        <a:lstStyle/>
        <a:p>
          <a:r>
            <a:rPr lang="ru-RU" sz="2000" b="0" i="0" dirty="0"/>
            <a:t>ответственность</a:t>
          </a:r>
          <a:endParaRPr lang="en-US" sz="2000" dirty="0"/>
        </a:p>
      </dgm:t>
    </dgm:pt>
    <dgm:pt modelId="{F8C06013-CB08-4E80-AB9C-558DA9C55E56}" type="parTrans" cxnId="{654CC074-7DD1-4F26-B3F9-A9BBB9161391}">
      <dgm:prSet/>
      <dgm:spPr/>
      <dgm:t>
        <a:bodyPr/>
        <a:lstStyle/>
        <a:p>
          <a:endParaRPr lang="en-US"/>
        </a:p>
      </dgm:t>
    </dgm:pt>
    <dgm:pt modelId="{3B9A086F-EBE7-4C16-BBC7-6B6ECD277474}" type="sibTrans" cxnId="{654CC074-7DD1-4F26-B3F9-A9BBB9161391}">
      <dgm:prSet/>
      <dgm:spPr/>
      <dgm:t>
        <a:bodyPr/>
        <a:lstStyle/>
        <a:p>
          <a:endParaRPr lang="en-US"/>
        </a:p>
      </dgm:t>
    </dgm:pt>
    <dgm:pt modelId="{372F29B3-DA73-4EC1-9BA2-26CA1E26ED3D}">
      <dgm:prSet custT="1"/>
      <dgm:spPr/>
      <dgm:t>
        <a:bodyPr/>
        <a:lstStyle/>
        <a:p>
          <a:r>
            <a:rPr lang="ru-RU" sz="2000" b="0" i="0" dirty="0"/>
            <a:t>объективность</a:t>
          </a:r>
          <a:endParaRPr lang="en-US" sz="2000" dirty="0"/>
        </a:p>
      </dgm:t>
    </dgm:pt>
    <dgm:pt modelId="{6351C515-8AC0-481D-A6C3-048258A8E827}" type="parTrans" cxnId="{D31A05FB-CF98-4DD6-B9DE-CB9D31488737}">
      <dgm:prSet/>
      <dgm:spPr/>
      <dgm:t>
        <a:bodyPr/>
        <a:lstStyle/>
        <a:p>
          <a:endParaRPr lang="en-US"/>
        </a:p>
      </dgm:t>
    </dgm:pt>
    <dgm:pt modelId="{1EB4E19D-1CAC-437C-BC8F-F620577C9465}" type="sibTrans" cxnId="{D31A05FB-CF98-4DD6-B9DE-CB9D31488737}">
      <dgm:prSet/>
      <dgm:spPr/>
      <dgm:t>
        <a:bodyPr/>
        <a:lstStyle/>
        <a:p>
          <a:endParaRPr lang="en-US"/>
        </a:p>
      </dgm:t>
    </dgm:pt>
    <dgm:pt modelId="{4ECB565E-2C26-4783-84BC-B84424D03C95}">
      <dgm:prSet custT="1"/>
      <dgm:spPr/>
      <dgm:t>
        <a:bodyPr/>
        <a:lstStyle/>
        <a:p>
          <a:r>
            <a:rPr lang="ru-RU" sz="2000" b="0" i="0" dirty="0"/>
            <a:t>коммуникабельность</a:t>
          </a:r>
          <a:endParaRPr lang="en-US" sz="2000" dirty="0"/>
        </a:p>
      </dgm:t>
    </dgm:pt>
    <dgm:pt modelId="{8122308D-5291-4686-B49C-AF00216B9F57}" type="parTrans" cxnId="{A8B572B4-55CD-4270-BEA8-915542EECCF0}">
      <dgm:prSet/>
      <dgm:spPr/>
      <dgm:t>
        <a:bodyPr/>
        <a:lstStyle/>
        <a:p>
          <a:endParaRPr lang="en-US"/>
        </a:p>
      </dgm:t>
    </dgm:pt>
    <dgm:pt modelId="{471B12D8-E746-4F96-892C-B42AFEE338CC}" type="sibTrans" cxnId="{A8B572B4-55CD-4270-BEA8-915542EECCF0}">
      <dgm:prSet/>
      <dgm:spPr/>
      <dgm:t>
        <a:bodyPr/>
        <a:lstStyle/>
        <a:p>
          <a:endParaRPr lang="en-US"/>
        </a:p>
      </dgm:t>
    </dgm:pt>
    <dgm:pt modelId="{8D78C89F-CC36-4772-987F-37B31F3C292F}">
      <dgm:prSet custT="1"/>
      <dgm:spPr/>
      <dgm:t>
        <a:bodyPr/>
        <a:lstStyle/>
        <a:p>
          <a:r>
            <a:rPr lang="ru-RU" sz="2000" b="0" i="0" dirty="0"/>
            <a:t>хорошая интуиция</a:t>
          </a:r>
          <a:endParaRPr lang="en-US" sz="2000" dirty="0"/>
        </a:p>
      </dgm:t>
    </dgm:pt>
    <dgm:pt modelId="{9DEAB967-1F83-40B5-BE87-C0CF18CA1C82}" type="parTrans" cxnId="{226E801F-47D8-427B-9F80-FF20E3DC3C12}">
      <dgm:prSet/>
      <dgm:spPr/>
      <dgm:t>
        <a:bodyPr/>
        <a:lstStyle/>
        <a:p>
          <a:endParaRPr lang="en-US"/>
        </a:p>
      </dgm:t>
    </dgm:pt>
    <dgm:pt modelId="{FD1EDEBF-48C4-495B-87AD-F68698DB23F8}" type="sibTrans" cxnId="{226E801F-47D8-427B-9F80-FF20E3DC3C12}">
      <dgm:prSet/>
      <dgm:spPr/>
      <dgm:t>
        <a:bodyPr/>
        <a:lstStyle/>
        <a:p>
          <a:endParaRPr lang="en-US"/>
        </a:p>
      </dgm:t>
    </dgm:pt>
    <dgm:pt modelId="{85410188-C0BE-4F52-A894-6448CBEB98BF}">
      <dgm:prSet custT="1"/>
      <dgm:spPr/>
      <dgm:t>
        <a:bodyPr/>
        <a:lstStyle/>
        <a:p>
          <a:r>
            <a:rPr lang="ru-RU" sz="2000" b="0" i="0" dirty="0"/>
            <a:t>эмоционально-психическая устойчивость</a:t>
          </a:r>
          <a:endParaRPr lang="en-US" sz="2000" dirty="0"/>
        </a:p>
      </dgm:t>
    </dgm:pt>
    <dgm:pt modelId="{4B2D97A0-B650-4E14-9145-2951F0CF7AE4}" type="parTrans" cxnId="{68A26502-4686-4916-A716-B61733F170DC}">
      <dgm:prSet/>
      <dgm:spPr/>
      <dgm:t>
        <a:bodyPr/>
        <a:lstStyle/>
        <a:p>
          <a:endParaRPr lang="en-US"/>
        </a:p>
      </dgm:t>
    </dgm:pt>
    <dgm:pt modelId="{ADA7577C-7E02-4352-A495-FC56F43A7662}" type="sibTrans" cxnId="{68A26502-4686-4916-A716-B61733F170DC}">
      <dgm:prSet/>
      <dgm:spPr/>
      <dgm:t>
        <a:bodyPr/>
        <a:lstStyle/>
        <a:p>
          <a:endParaRPr lang="en-US"/>
        </a:p>
      </dgm:t>
    </dgm:pt>
    <dgm:pt modelId="{16B9AC06-C002-4E62-8B62-7B17998E3EE6}">
      <dgm:prSet custT="1"/>
      <dgm:spPr/>
      <dgm:t>
        <a:bodyPr/>
        <a:lstStyle/>
        <a:p>
          <a:r>
            <a:rPr lang="ru-RU" sz="2000" b="0" i="0" dirty="0"/>
            <a:t>энергичность</a:t>
          </a:r>
          <a:endParaRPr lang="en-US" sz="2000" dirty="0"/>
        </a:p>
      </dgm:t>
    </dgm:pt>
    <dgm:pt modelId="{B6A0EBDA-A950-4968-91CA-08EC31E9CD45}" type="parTrans" cxnId="{2F8CD4FC-7CDE-4CB4-9C3B-46A080D9FB44}">
      <dgm:prSet/>
      <dgm:spPr/>
      <dgm:t>
        <a:bodyPr/>
        <a:lstStyle/>
        <a:p>
          <a:endParaRPr lang="en-US"/>
        </a:p>
      </dgm:t>
    </dgm:pt>
    <dgm:pt modelId="{52B92EC1-25ED-4334-BEA7-0D2DFABBD0A7}" type="sibTrans" cxnId="{2F8CD4FC-7CDE-4CB4-9C3B-46A080D9FB44}">
      <dgm:prSet/>
      <dgm:spPr/>
      <dgm:t>
        <a:bodyPr/>
        <a:lstStyle/>
        <a:p>
          <a:endParaRPr lang="en-US"/>
        </a:p>
      </dgm:t>
    </dgm:pt>
    <dgm:pt modelId="{490B565A-ABF1-4E98-BA9B-DEC8DE88FF46}">
      <dgm:prSet custT="1"/>
      <dgm:spPr/>
      <dgm:t>
        <a:bodyPr/>
        <a:lstStyle/>
        <a:p>
          <a:r>
            <a:rPr lang="ru-RU" sz="2000" b="0" i="0" dirty="0"/>
            <a:t>настойчивость, принципиальность</a:t>
          </a:r>
          <a:endParaRPr lang="en-US" sz="2000" dirty="0"/>
        </a:p>
      </dgm:t>
    </dgm:pt>
    <dgm:pt modelId="{2E1F3317-18F0-46E0-9B2F-E96A8125F0C5}" type="parTrans" cxnId="{63EB11E8-9843-4233-9A8E-2E26398F9A83}">
      <dgm:prSet/>
      <dgm:spPr/>
      <dgm:t>
        <a:bodyPr/>
        <a:lstStyle/>
        <a:p>
          <a:endParaRPr lang="en-US"/>
        </a:p>
      </dgm:t>
    </dgm:pt>
    <dgm:pt modelId="{E862FCE7-992F-4904-9F47-BA5D81B3EF01}" type="sibTrans" cxnId="{63EB11E8-9843-4233-9A8E-2E26398F9A83}">
      <dgm:prSet/>
      <dgm:spPr/>
      <dgm:t>
        <a:bodyPr/>
        <a:lstStyle/>
        <a:p>
          <a:endParaRPr lang="en-US"/>
        </a:p>
      </dgm:t>
    </dgm:pt>
    <dgm:pt modelId="{2B3372D0-3ACB-4DE0-B1CB-4002759F2EB8}">
      <dgm:prSet custT="1"/>
      <dgm:spPr/>
      <dgm:t>
        <a:bodyPr/>
        <a:lstStyle/>
        <a:p>
          <a:r>
            <a:rPr lang="ru-RU" sz="2000" b="0" i="0" dirty="0"/>
            <a:t>стремление к самосовершенствованию</a:t>
          </a:r>
          <a:endParaRPr lang="en-US" sz="2000" dirty="0"/>
        </a:p>
      </dgm:t>
    </dgm:pt>
    <dgm:pt modelId="{70DE4A0F-5CCC-44CF-A009-D414AE84C9EA}" type="parTrans" cxnId="{D03C80D6-66B0-43E1-9787-5771C2D6B8F1}">
      <dgm:prSet/>
      <dgm:spPr/>
      <dgm:t>
        <a:bodyPr/>
        <a:lstStyle/>
        <a:p>
          <a:endParaRPr lang="en-US"/>
        </a:p>
      </dgm:t>
    </dgm:pt>
    <dgm:pt modelId="{9C24B086-91CD-4F29-B3FA-D2B69EEC9B8F}" type="sibTrans" cxnId="{D03C80D6-66B0-43E1-9787-5771C2D6B8F1}">
      <dgm:prSet/>
      <dgm:spPr/>
      <dgm:t>
        <a:bodyPr/>
        <a:lstStyle/>
        <a:p>
          <a:endParaRPr lang="en-US"/>
        </a:p>
      </dgm:t>
    </dgm:pt>
    <dgm:pt modelId="{75164F4E-56FD-4E60-A25B-6B0117A30A2A}">
      <dgm:prSet custT="1"/>
      <dgm:spPr/>
      <dgm:t>
        <a:bodyPr/>
        <a:lstStyle/>
        <a:p>
          <a:r>
            <a:rPr lang="ru-RU" sz="2000" b="0" i="0" dirty="0"/>
            <a:t>умение быстро восстанавливать работоспособность</a:t>
          </a:r>
          <a:endParaRPr lang="en-US" sz="2000" dirty="0"/>
        </a:p>
      </dgm:t>
    </dgm:pt>
    <dgm:pt modelId="{4186313A-5089-4C08-BBBC-542794DEF594}" type="parTrans" cxnId="{10A36A1B-77D1-40F4-B96E-CA85E3D2EAC8}">
      <dgm:prSet/>
      <dgm:spPr/>
      <dgm:t>
        <a:bodyPr/>
        <a:lstStyle/>
        <a:p>
          <a:endParaRPr lang="en-US"/>
        </a:p>
      </dgm:t>
    </dgm:pt>
    <dgm:pt modelId="{186798BF-FDE7-49BF-AB00-13E5576F3DB7}" type="sibTrans" cxnId="{10A36A1B-77D1-40F4-B96E-CA85E3D2EAC8}">
      <dgm:prSet/>
      <dgm:spPr/>
      <dgm:t>
        <a:bodyPr/>
        <a:lstStyle/>
        <a:p>
          <a:endParaRPr lang="en-US"/>
        </a:p>
      </dgm:t>
    </dgm:pt>
    <dgm:pt modelId="{848E07A6-F90C-45B7-AD2C-A69160C7736F}">
      <dgm:prSet custT="1"/>
      <dgm:spPr/>
      <dgm:t>
        <a:bodyPr/>
        <a:lstStyle/>
        <a:p>
          <a:r>
            <a:rPr lang="ru-RU" sz="2000" b="0" i="0" dirty="0"/>
            <a:t>эрудированность</a:t>
          </a:r>
          <a:endParaRPr lang="en-US" sz="2000" dirty="0"/>
        </a:p>
      </dgm:t>
    </dgm:pt>
    <dgm:pt modelId="{AE57A976-32CD-45D0-95D7-ED5F8BC07A9A}" type="sibTrans" cxnId="{8EDBA198-0941-41CB-B5C9-2476DEF10A79}">
      <dgm:prSet/>
      <dgm:spPr/>
      <dgm:t>
        <a:bodyPr/>
        <a:lstStyle/>
        <a:p>
          <a:endParaRPr lang="en-US"/>
        </a:p>
      </dgm:t>
    </dgm:pt>
    <dgm:pt modelId="{9EE86D02-9682-4BC7-943A-4F03FFC4BC63}" type="parTrans" cxnId="{8EDBA198-0941-41CB-B5C9-2476DEF10A79}">
      <dgm:prSet/>
      <dgm:spPr/>
      <dgm:t>
        <a:bodyPr/>
        <a:lstStyle/>
        <a:p>
          <a:endParaRPr lang="en-US"/>
        </a:p>
      </dgm:t>
    </dgm:pt>
    <dgm:pt modelId="{23E87812-D82A-4AA7-B6BC-9027010E59E5}" type="pres">
      <dgm:prSet presAssocID="{CEDF2C98-AA3B-4D70-B2BA-B541027C4F5D}" presName="Name0" presStyleCnt="0">
        <dgm:presLayoutVars>
          <dgm:dir/>
          <dgm:resizeHandles val="exact"/>
        </dgm:presLayoutVars>
      </dgm:prSet>
      <dgm:spPr/>
    </dgm:pt>
    <dgm:pt modelId="{F118DF27-8C6F-4102-AECD-0AF43167AC36}" type="pres">
      <dgm:prSet presAssocID="{5B59A67E-F509-4F26-A914-C2FB077DE5D3}" presName="node" presStyleLbl="node1" presStyleIdx="0" presStyleCnt="15" custScaleX="106015">
        <dgm:presLayoutVars>
          <dgm:bulletEnabled val="1"/>
        </dgm:presLayoutVars>
      </dgm:prSet>
      <dgm:spPr/>
    </dgm:pt>
    <dgm:pt modelId="{15ECB44E-7E59-4753-B861-B00EA56C70C5}" type="pres">
      <dgm:prSet presAssocID="{5592D44F-35AA-4DA1-B58F-364EA6CEB30E}" presName="sibTrans" presStyleLbl="sibTrans1D1" presStyleIdx="0" presStyleCnt="14"/>
      <dgm:spPr/>
    </dgm:pt>
    <dgm:pt modelId="{4C7ACE01-E137-474D-BB70-EC2F307091DF}" type="pres">
      <dgm:prSet presAssocID="{5592D44F-35AA-4DA1-B58F-364EA6CEB30E}" presName="connectorText" presStyleLbl="sibTrans1D1" presStyleIdx="0" presStyleCnt="14"/>
      <dgm:spPr/>
    </dgm:pt>
    <dgm:pt modelId="{F05B54F8-D447-452A-845D-EBCA04B7DF06}" type="pres">
      <dgm:prSet presAssocID="{A51A5C34-76FD-4812-85F9-EA10AFE2DB30}" presName="node" presStyleLbl="node1" presStyleIdx="1" presStyleCnt="15">
        <dgm:presLayoutVars>
          <dgm:bulletEnabled val="1"/>
        </dgm:presLayoutVars>
      </dgm:prSet>
      <dgm:spPr/>
    </dgm:pt>
    <dgm:pt modelId="{49DD8662-FF14-4DD3-A2ED-A9EEB6A46581}" type="pres">
      <dgm:prSet presAssocID="{3FF3DFF2-112D-4EC6-A8EE-DFDD1EC0DB76}" presName="sibTrans" presStyleLbl="sibTrans1D1" presStyleIdx="1" presStyleCnt="14"/>
      <dgm:spPr/>
    </dgm:pt>
    <dgm:pt modelId="{33CF958B-2FE2-468E-81F1-74B236657A7B}" type="pres">
      <dgm:prSet presAssocID="{3FF3DFF2-112D-4EC6-A8EE-DFDD1EC0DB76}" presName="connectorText" presStyleLbl="sibTrans1D1" presStyleIdx="1" presStyleCnt="14"/>
      <dgm:spPr/>
    </dgm:pt>
    <dgm:pt modelId="{CD6A68DF-9ED5-495B-854D-6A15BCF6BE28}" type="pres">
      <dgm:prSet presAssocID="{12DFDDB3-0EE7-4870-98FA-4720103B2AE1}" presName="node" presStyleLbl="node1" presStyleIdx="2" presStyleCnt="15">
        <dgm:presLayoutVars>
          <dgm:bulletEnabled val="1"/>
        </dgm:presLayoutVars>
      </dgm:prSet>
      <dgm:spPr/>
    </dgm:pt>
    <dgm:pt modelId="{5BC8CA07-B729-4D93-A17A-32411E8FAEED}" type="pres">
      <dgm:prSet presAssocID="{61F0CA7E-030A-4268-AEB8-D7C9D32CE665}" presName="sibTrans" presStyleLbl="sibTrans1D1" presStyleIdx="2" presStyleCnt="14"/>
      <dgm:spPr/>
    </dgm:pt>
    <dgm:pt modelId="{554F4BDE-DA10-4378-A3C7-541B65C31CAC}" type="pres">
      <dgm:prSet presAssocID="{61F0CA7E-030A-4268-AEB8-D7C9D32CE665}" presName="connectorText" presStyleLbl="sibTrans1D1" presStyleIdx="2" presStyleCnt="14"/>
      <dgm:spPr/>
    </dgm:pt>
    <dgm:pt modelId="{5AFEACF7-8F50-4997-932F-8D475C8006A7}" type="pres">
      <dgm:prSet presAssocID="{848E07A6-F90C-45B7-AD2C-A69160C7736F}" presName="node" presStyleLbl="node1" presStyleIdx="3" presStyleCnt="15">
        <dgm:presLayoutVars>
          <dgm:bulletEnabled val="1"/>
        </dgm:presLayoutVars>
      </dgm:prSet>
      <dgm:spPr/>
    </dgm:pt>
    <dgm:pt modelId="{C2CA23CE-346B-45F6-932A-7892C7BD853F}" type="pres">
      <dgm:prSet presAssocID="{AE57A976-32CD-45D0-95D7-ED5F8BC07A9A}" presName="sibTrans" presStyleLbl="sibTrans1D1" presStyleIdx="3" presStyleCnt="14"/>
      <dgm:spPr/>
    </dgm:pt>
    <dgm:pt modelId="{312C0DF3-ACB9-43D9-8791-344B288555E5}" type="pres">
      <dgm:prSet presAssocID="{AE57A976-32CD-45D0-95D7-ED5F8BC07A9A}" presName="connectorText" presStyleLbl="sibTrans1D1" presStyleIdx="3" presStyleCnt="14"/>
      <dgm:spPr/>
    </dgm:pt>
    <dgm:pt modelId="{2459BD36-C4CC-47C5-B0E1-BB1FA1BCA9D6}" type="pres">
      <dgm:prSet presAssocID="{71529F63-2172-4304-A02D-18FEEF752069}" presName="node" presStyleLbl="node1" presStyleIdx="4" presStyleCnt="15">
        <dgm:presLayoutVars>
          <dgm:bulletEnabled val="1"/>
        </dgm:presLayoutVars>
      </dgm:prSet>
      <dgm:spPr/>
    </dgm:pt>
    <dgm:pt modelId="{54843657-EDB3-4D30-9509-C42770C181AD}" type="pres">
      <dgm:prSet presAssocID="{8C17FDCB-2E00-4F17-A518-E3AC31455FBA}" presName="sibTrans" presStyleLbl="sibTrans1D1" presStyleIdx="4" presStyleCnt="14"/>
      <dgm:spPr/>
    </dgm:pt>
    <dgm:pt modelId="{A0598F81-8253-4866-B289-6D83B2B2A203}" type="pres">
      <dgm:prSet presAssocID="{8C17FDCB-2E00-4F17-A518-E3AC31455FBA}" presName="connectorText" presStyleLbl="sibTrans1D1" presStyleIdx="4" presStyleCnt="14"/>
      <dgm:spPr/>
    </dgm:pt>
    <dgm:pt modelId="{2624205E-7069-49FD-A9C4-D13B8943E4CA}" type="pres">
      <dgm:prSet presAssocID="{1D985F29-4268-44A5-B612-5D1764ED9D8D}" presName="node" presStyleLbl="node1" presStyleIdx="5" presStyleCnt="15">
        <dgm:presLayoutVars>
          <dgm:bulletEnabled val="1"/>
        </dgm:presLayoutVars>
      </dgm:prSet>
      <dgm:spPr/>
    </dgm:pt>
    <dgm:pt modelId="{9571D7C8-5A97-41FE-BAF3-5BD623FDADD5}" type="pres">
      <dgm:prSet presAssocID="{1DA6457B-A58D-4EFD-8EDE-DEC3A46FB5C7}" presName="sibTrans" presStyleLbl="sibTrans1D1" presStyleIdx="5" presStyleCnt="14"/>
      <dgm:spPr/>
    </dgm:pt>
    <dgm:pt modelId="{55C302B0-E07D-4CEB-B1B4-97684BC2C813}" type="pres">
      <dgm:prSet presAssocID="{1DA6457B-A58D-4EFD-8EDE-DEC3A46FB5C7}" presName="connectorText" presStyleLbl="sibTrans1D1" presStyleIdx="5" presStyleCnt="14"/>
      <dgm:spPr/>
    </dgm:pt>
    <dgm:pt modelId="{E316C16B-733F-4127-88D1-56A32ED7F515}" type="pres">
      <dgm:prSet presAssocID="{2B924185-E4FA-4796-9C96-BD7235BD6B59}" presName="node" presStyleLbl="node1" presStyleIdx="6" presStyleCnt="15">
        <dgm:presLayoutVars>
          <dgm:bulletEnabled val="1"/>
        </dgm:presLayoutVars>
      </dgm:prSet>
      <dgm:spPr/>
    </dgm:pt>
    <dgm:pt modelId="{675D2BE5-BF71-4F5A-8DAB-1B03D5EBD959}" type="pres">
      <dgm:prSet presAssocID="{3B9A086F-EBE7-4C16-BBC7-6B6ECD277474}" presName="sibTrans" presStyleLbl="sibTrans1D1" presStyleIdx="6" presStyleCnt="14"/>
      <dgm:spPr/>
    </dgm:pt>
    <dgm:pt modelId="{DE1ABE1E-58EC-4CF8-98C3-C0EBCA097E46}" type="pres">
      <dgm:prSet presAssocID="{3B9A086F-EBE7-4C16-BBC7-6B6ECD277474}" presName="connectorText" presStyleLbl="sibTrans1D1" presStyleIdx="6" presStyleCnt="14"/>
      <dgm:spPr/>
    </dgm:pt>
    <dgm:pt modelId="{1A72E021-F241-4B0E-A0B3-0DA123CDBD49}" type="pres">
      <dgm:prSet presAssocID="{372F29B3-DA73-4EC1-9BA2-26CA1E26ED3D}" presName="node" presStyleLbl="node1" presStyleIdx="7" presStyleCnt="15">
        <dgm:presLayoutVars>
          <dgm:bulletEnabled val="1"/>
        </dgm:presLayoutVars>
      </dgm:prSet>
      <dgm:spPr/>
    </dgm:pt>
    <dgm:pt modelId="{AD98B8B6-4152-4670-81E9-8D82670C8281}" type="pres">
      <dgm:prSet presAssocID="{1EB4E19D-1CAC-437C-BC8F-F620577C9465}" presName="sibTrans" presStyleLbl="sibTrans1D1" presStyleIdx="7" presStyleCnt="14"/>
      <dgm:spPr/>
    </dgm:pt>
    <dgm:pt modelId="{5EC32174-AFE7-4D6E-A963-0F0DA9C453AF}" type="pres">
      <dgm:prSet presAssocID="{1EB4E19D-1CAC-437C-BC8F-F620577C9465}" presName="connectorText" presStyleLbl="sibTrans1D1" presStyleIdx="7" presStyleCnt="14"/>
      <dgm:spPr/>
    </dgm:pt>
    <dgm:pt modelId="{737A4466-BCF8-4A79-87D2-A36B14F64223}" type="pres">
      <dgm:prSet presAssocID="{4ECB565E-2C26-4783-84BC-B84424D03C95}" presName="node" presStyleLbl="node1" presStyleIdx="8" presStyleCnt="15" custScaleX="112008">
        <dgm:presLayoutVars>
          <dgm:bulletEnabled val="1"/>
        </dgm:presLayoutVars>
      </dgm:prSet>
      <dgm:spPr/>
    </dgm:pt>
    <dgm:pt modelId="{0A281148-A77E-423F-A452-8E101AAA9B0F}" type="pres">
      <dgm:prSet presAssocID="{471B12D8-E746-4F96-892C-B42AFEE338CC}" presName="sibTrans" presStyleLbl="sibTrans1D1" presStyleIdx="8" presStyleCnt="14"/>
      <dgm:spPr/>
    </dgm:pt>
    <dgm:pt modelId="{A3D419E5-381A-4543-8FF3-144A72AFB60D}" type="pres">
      <dgm:prSet presAssocID="{471B12D8-E746-4F96-892C-B42AFEE338CC}" presName="connectorText" presStyleLbl="sibTrans1D1" presStyleIdx="8" presStyleCnt="14"/>
      <dgm:spPr/>
    </dgm:pt>
    <dgm:pt modelId="{F1863253-0723-4BB9-91C4-27640E57DE6C}" type="pres">
      <dgm:prSet presAssocID="{8D78C89F-CC36-4772-987F-37B31F3C292F}" presName="node" presStyleLbl="node1" presStyleIdx="9" presStyleCnt="15">
        <dgm:presLayoutVars>
          <dgm:bulletEnabled val="1"/>
        </dgm:presLayoutVars>
      </dgm:prSet>
      <dgm:spPr/>
    </dgm:pt>
    <dgm:pt modelId="{336A782C-2B4B-4C75-B461-0734FC7B58C1}" type="pres">
      <dgm:prSet presAssocID="{FD1EDEBF-48C4-495B-87AD-F68698DB23F8}" presName="sibTrans" presStyleLbl="sibTrans1D1" presStyleIdx="9" presStyleCnt="14"/>
      <dgm:spPr/>
    </dgm:pt>
    <dgm:pt modelId="{2D91E30C-F437-4FC9-9B20-70B65E4E4ECD}" type="pres">
      <dgm:prSet presAssocID="{FD1EDEBF-48C4-495B-87AD-F68698DB23F8}" presName="connectorText" presStyleLbl="sibTrans1D1" presStyleIdx="9" presStyleCnt="14"/>
      <dgm:spPr/>
    </dgm:pt>
    <dgm:pt modelId="{8E308E19-00DF-41FD-9F08-D0086FEC5FED}" type="pres">
      <dgm:prSet presAssocID="{85410188-C0BE-4F52-A894-6448CBEB98BF}" presName="node" presStyleLbl="node1" presStyleIdx="10" presStyleCnt="15">
        <dgm:presLayoutVars>
          <dgm:bulletEnabled val="1"/>
        </dgm:presLayoutVars>
      </dgm:prSet>
      <dgm:spPr/>
    </dgm:pt>
    <dgm:pt modelId="{F62F6BAF-886B-41EA-9F65-F5F6EE2DC400}" type="pres">
      <dgm:prSet presAssocID="{ADA7577C-7E02-4352-A495-FC56F43A7662}" presName="sibTrans" presStyleLbl="sibTrans1D1" presStyleIdx="10" presStyleCnt="14"/>
      <dgm:spPr/>
    </dgm:pt>
    <dgm:pt modelId="{3F5A75A9-AC15-487D-9BB3-20D9F647F678}" type="pres">
      <dgm:prSet presAssocID="{ADA7577C-7E02-4352-A495-FC56F43A7662}" presName="connectorText" presStyleLbl="sibTrans1D1" presStyleIdx="10" presStyleCnt="14"/>
      <dgm:spPr/>
    </dgm:pt>
    <dgm:pt modelId="{FE055C69-D565-4AAF-954B-1BDE42A6DA67}" type="pres">
      <dgm:prSet presAssocID="{16B9AC06-C002-4E62-8B62-7B17998E3EE6}" presName="node" presStyleLbl="node1" presStyleIdx="11" presStyleCnt="15">
        <dgm:presLayoutVars>
          <dgm:bulletEnabled val="1"/>
        </dgm:presLayoutVars>
      </dgm:prSet>
      <dgm:spPr/>
    </dgm:pt>
    <dgm:pt modelId="{463DEA5F-3B04-4A9C-A498-3D5C9FE8DB29}" type="pres">
      <dgm:prSet presAssocID="{52B92EC1-25ED-4334-BEA7-0D2DFABBD0A7}" presName="sibTrans" presStyleLbl="sibTrans1D1" presStyleIdx="11" presStyleCnt="14"/>
      <dgm:spPr/>
    </dgm:pt>
    <dgm:pt modelId="{9B73649E-AD2E-46DF-8165-9823E6BC8CB7}" type="pres">
      <dgm:prSet presAssocID="{52B92EC1-25ED-4334-BEA7-0D2DFABBD0A7}" presName="connectorText" presStyleLbl="sibTrans1D1" presStyleIdx="11" presStyleCnt="14"/>
      <dgm:spPr/>
    </dgm:pt>
    <dgm:pt modelId="{622ABB9B-4B9D-4B6C-BB76-11AA67F7E794}" type="pres">
      <dgm:prSet presAssocID="{490B565A-ABF1-4E98-BA9B-DEC8DE88FF46}" presName="node" presStyleLbl="node1" presStyleIdx="12" presStyleCnt="15">
        <dgm:presLayoutVars>
          <dgm:bulletEnabled val="1"/>
        </dgm:presLayoutVars>
      </dgm:prSet>
      <dgm:spPr/>
    </dgm:pt>
    <dgm:pt modelId="{E1509FEC-D24A-485B-A8CF-248E0D63BA85}" type="pres">
      <dgm:prSet presAssocID="{E862FCE7-992F-4904-9F47-BA5D81B3EF01}" presName="sibTrans" presStyleLbl="sibTrans1D1" presStyleIdx="12" presStyleCnt="14"/>
      <dgm:spPr/>
    </dgm:pt>
    <dgm:pt modelId="{D9A1331A-E41B-4116-8FE5-3D1EF0A2B989}" type="pres">
      <dgm:prSet presAssocID="{E862FCE7-992F-4904-9F47-BA5D81B3EF01}" presName="connectorText" presStyleLbl="sibTrans1D1" presStyleIdx="12" presStyleCnt="14"/>
      <dgm:spPr/>
    </dgm:pt>
    <dgm:pt modelId="{E18AB7F9-E770-4069-8A34-FC2C3408C8A1}" type="pres">
      <dgm:prSet presAssocID="{2B3372D0-3ACB-4DE0-B1CB-4002759F2EB8}" presName="node" presStyleLbl="node1" presStyleIdx="13" presStyleCnt="15">
        <dgm:presLayoutVars>
          <dgm:bulletEnabled val="1"/>
        </dgm:presLayoutVars>
      </dgm:prSet>
      <dgm:spPr/>
    </dgm:pt>
    <dgm:pt modelId="{458C9CDE-96F4-42B6-BFA5-C9E27E7EC12C}" type="pres">
      <dgm:prSet presAssocID="{9C24B086-91CD-4F29-B3FA-D2B69EEC9B8F}" presName="sibTrans" presStyleLbl="sibTrans1D1" presStyleIdx="13" presStyleCnt="14"/>
      <dgm:spPr/>
    </dgm:pt>
    <dgm:pt modelId="{0639F6C4-4D9E-47A1-8549-6270194345E6}" type="pres">
      <dgm:prSet presAssocID="{9C24B086-91CD-4F29-B3FA-D2B69EEC9B8F}" presName="connectorText" presStyleLbl="sibTrans1D1" presStyleIdx="13" presStyleCnt="14"/>
      <dgm:spPr/>
    </dgm:pt>
    <dgm:pt modelId="{96E7EB7D-0E03-4D4F-B695-9BF3683E5065}" type="pres">
      <dgm:prSet presAssocID="{75164F4E-56FD-4E60-A25B-6B0117A30A2A}" presName="node" presStyleLbl="node1" presStyleIdx="14" presStyleCnt="15">
        <dgm:presLayoutVars>
          <dgm:bulletEnabled val="1"/>
        </dgm:presLayoutVars>
      </dgm:prSet>
      <dgm:spPr/>
    </dgm:pt>
  </dgm:ptLst>
  <dgm:cxnLst>
    <dgm:cxn modelId="{3E277B00-4A51-417B-A055-40FC562FD1A7}" type="presOf" srcId="{ADA7577C-7E02-4352-A495-FC56F43A7662}" destId="{F62F6BAF-886B-41EA-9F65-F5F6EE2DC400}" srcOrd="0" destOrd="0" presId="urn:microsoft.com/office/officeart/2016/7/layout/RepeatingBendingProcessNew"/>
    <dgm:cxn modelId="{68A26502-4686-4916-A716-B61733F170DC}" srcId="{CEDF2C98-AA3B-4D70-B2BA-B541027C4F5D}" destId="{85410188-C0BE-4F52-A894-6448CBEB98BF}" srcOrd="10" destOrd="0" parTransId="{4B2D97A0-B650-4E14-9145-2951F0CF7AE4}" sibTransId="{ADA7577C-7E02-4352-A495-FC56F43A7662}"/>
    <dgm:cxn modelId="{829FC002-3BA7-49F9-9AC5-2DF4CD29FF59}" type="presOf" srcId="{E862FCE7-992F-4904-9F47-BA5D81B3EF01}" destId="{E1509FEC-D24A-485B-A8CF-248E0D63BA85}" srcOrd="0" destOrd="0" presId="urn:microsoft.com/office/officeart/2016/7/layout/RepeatingBendingProcessNew"/>
    <dgm:cxn modelId="{0361AB0B-87D9-4235-BB2E-548F2A080FCA}" type="presOf" srcId="{FD1EDEBF-48C4-495B-87AD-F68698DB23F8}" destId="{2D91E30C-F437-4FC9-9B20-70B65E4E4ECD}" srcOrd="1" destOrd="0" presId="urn:microsoft.com/office/officeart/2016/7/layout/RepeatingBendingProcessNew"/>
    <dgm:cxn modelId="{67992E10-C6CD-4CD8-9EE9-B6CA08C8F5C3}" type="presOf" srcId="{2B3372D0-3ACB-4DE0-B1CB-4002759F2EB8}" destId="{E18AB7F9-E770-4069-8A34-FC2C3408C8A1}" srcOrd="0" destOrd="0" presId="urn:microsoft.com/office/officeart/2016/7/layout/RepeatingBendingProcessNew"/>
    <dgm:cxn modelId="{10A36A1B-77D1-40F4-B96E-CA85E3D2EAC8}" srcId="{CEDF2C98-AA3B-4D70-B2BA-B541027C4F5D}" destId="{75164F4E-56FD-4E60-A25B-6B0117A30A2A}" srcOrd="14" destOrd="0" parTransId="{4186313A-5089-4C08-BBBC-542794DEF594}" sibTransId="{186798BF-FDE7-49BF-AB00-13E5576F3DB7}"/>
    <dgm:cxn modelId="{226E801F-47D8-427B-9F80-FF20E3DC3C12}" srcId="{CEDF2C98-AA3B-4D70-B2BA-B541027C4F5D}" destId="{8D78C89F-CC36-4772-987F-37B31F3C292F}" srcOrd="9" destOrd="0" parTransId="{9DEAB967-1F83-40B5-BE87-C0CF18CA1C82}" sibTransId="{FD1EDEBF-48C4-495B-87AD-F68698DB23F8}"/>
    <dgm:cxn modelId="{46F90F24-AAA4-4FB0-9563-9AA030DAF7E7}" type="presOf" srcId="{372F29B3-DA73-4EC1-9BA2-26CA1E26ED3D}" destId="{1A72E021-F241-4B0E-A0B3-0DA123CDBD49}" srcOrd="0" destOrd="0" presId="urn:microsoft.com/office/officeart/2016/7/layout/RepeatingBendingProcessNew"/>
    <dgm:cxn modelId="{F8CE6524-7D36-4310-885B-71D06AD2A1FA}" type="presOf" srcId="{8C17FDCB-2E00-4F17-A518-E3AC31455FBA}" destId="{54843657-EDB3-4D30-9509-C42770C181AD}" srcOrd="0" destOrd="0" presId="urn:microsoft.com/office/officeart/2016/7/layout/RepeatingBendingProcessNew"/>
    <dgm:cxn modelId="{A33F0828-8EBB-49CC-93F7-AE4EA0FA2342}" type="presOf" srcId="{5592D44F-35AA-4DA1-B58F-364EA6CEB30E}" destId="{4C7ACE01-E137-474D-BB70-EC2F307091DF}" srcOrd="1" destOrd="0" presId="urn:microsoft.com/office/officeart/2016/7/layout/RepeatingBendingProcessNew"/>
    <dgm:cxn modelId="{8AAFBA29-8D94-4039-9E4D-B385D1FBF0EF}" type="presOf" srcId="{CEDF2C98-AA3B-4D70-B2BA-B541027C4F5D}" destId="{23E87812-D82A-4AA7-B6BC-9027010E59E5}" srcOrd="0" destOrd="0" presId="urn:microsoft.com/office/officeart/2016/7/layout/RepeatingBendingProcessNew"/>
    <dgm:cxn modelId="{819F832A-726B-4090-B899-6C044B487B4B}" type="presOf" srcId="{3FF3DFF2-112D-4EC6-A8EE-DFDD1EC0DB76}" destId="{49DD8662-FF14-4DD3-A2ED-A9EEB6A46581}" srcOrd="0" destOrd="0" presId="urn:microsoft.com/office/officeart/2016/7/layout/RepeatingBendingProcessNew"/>
    <dgm:cxn modelId="{B54A9C2B-C12F-4A66-9F9D-63B78D1130AD}" type="presOf" srcId="{FD1EDEBF-48C4-495B-87AD-F68698DB23F8}" destId="{336A782C-2B4B-4C75-B461-0734FC7B58C1}" srcOrd="0" destOrd="0" presId="urn:microsoft.com/office/officeart/2016/7/layout/RepeatingBendingProcessNew"/>
    <dgm:cxn modelId="{28BC372D-B483-42C6-B8C8-438572836310}" type="presOf" srcId="{AE57A976-32CD-45D0-95D7-ED5F8BC07A9A}" destId="{C2CA23CE-346B-45F6-932A-7892C7BD853F}" srcOrd="0" destOrd="0" presId="urn:microsoft.com/office/officeart/2016/7/layout/RepeatingBendingProcessNew"/>
    <dgm:cxn modelId="{07095032-2C88-4ED7-A202-D40F96E82030}" type="presOf" srcId="{3B9A086F-EBE7-4C16-BBC7-6B6ECD277474}" destId="{DE1ABE1E-58EC-4CF8-98C3-C0EBCA097E46}" srcOrd="1" destOrd="0" presId="urn:microsoft.com/office/officeart/2016/7/layout/RepeatingBendingProcessNew"/>
    <dgm:cxn modelId="{7DA1C735-A6D6-468A-A994-C6F6A16275FF}" srcId="{CEDF2C98-AA3B-4D70-B2BA-B541027C4F5D}" destId="{71529F63-2172-4304-A02D-18FEEF752069}" srcOrd="4" destOrd="0" parTransId="{28AC4BD7-BFC1-461F-B944-32A29BF7D75F}" sibTransId="{8C17FDCB-2E00-4F17-A518-E3AC31455FBA}"/>
    <dgm:cxn modelId="{4752875C-8BB4-43DA-89F3-C4A237FB2236}" type="presOf" srcId="{85410188-C0BE-4F52-A894-6448CBEB98BF}" destId="{8E308E19-00DF-41FD-9F08-D0086FEC5FED}" srcOrd="0" destOrd="0" presId="urn:microsoft.com/office/officeart/2016/7/layout/RepeatingBendingProcessNew"/>
    <dgm:cxn modelId="{17130A46-ABD4-4A31-94D5-7C8FF597B6A9}" type="presOf" srcId="{1D985F29-4268-44A5-B612-5D1764ED9D8D}" destId="{2624205E-7069-49FD-A9C4-D13B8943E4CA}" srcOrd="0" destOrd="0" presId="urn:microsoft.com/office/officeart/2016/7/layout/RepeatingBendingProcessNew"/>
    <dgm:cxn modelId="{32B1A466-88CB-4B92-A5B2-AF75E1AFEA31}" type="presOf" srcId="{1EB4E19D-1CAC-437C-BC8F-F620577C9465}" destId="{AD98B8B6-4152-4670-81E9-8D82670C8281}" srcOrd="0" destOrd="0" presId="urn:microsoft.com/office/officeart/2016/7/layout/RepeatingBendingProcessNew"/>
    <dgm:cxn modelId="{301D4D69-BCAB-4F14-A240-B12DDFB59FCD}" type="presOf" srcId="{490B565A-ABF1-4E98-BA9B-DEC8DE88FF46}" destId="{622ABB9B-4B9D-4B6C-BB76-11AA67F7E794}" srcOrd="0" destOrd="0" presId="urn:microsoft.com/office/officeart/2016/7/layout/RepeatingBendingProcessNew"/>
    <dgm:cxn modelId="{5059E170-3A92-4819-AA45-D27CA6CD8969}" type="presOf" srcId="{E862FCE7-992F-4904-9F47-BA5D81B3EF01}" destId="{D9A1331A-E41B-4116-8FE5-3D1EF0A2B989}" srcOrd="1" destOrd="0" presId="urn:microsoft.com/office/officeart/2016/7/layout/RepeatingBendingProcessNew"/>
    <dgm:cxn modelId="{8D522352-3236-4E28-901E-83D27FEEFF78}" srcId="{CEDF2C98-AA3B-4D70-B2BA-B541027C4F5D}" destId="{A51A5C34-76FD-4812-85F9-EA10AFE2DB30}" srcOrd="1" destOrd="0" parTransId="{B818E5F7-A9FE-4A8E-B3C8-359AE7C05F18}" sibTransId="{3FF3DFF2-112D-4EC6-A8EE-DFDD1EC0DB76}"/>
    <dgm:cxn modelId="{654CC074-7DD1-4F26-B3F9-A9BBB9161391}" srcId="{CEDF2C98-AA3B-4D70-B2BA-B541027C4F5D}" destId="{2B924185-E4FA-4796-9C96-BD7235BD6B59}" srcOrd="6" destOrd="0" parTransId="{F8C06013-CB08-4E80-AB9C-558DA9C55E56}" sibTransId="{3B9A086F-EBE7-4C16-BBC7-6B6ECD277474}"/>
    <dgm:cxn modelId="{23648775-E809-4973-B38F-F93D9B8020E4}" type="presOf" srcId="{4ECB565E-2C26-4783-84BC-B84424D03C95}" destId="{737A4466-BCF8-4A79-87D2-A36B14F64223}" srcOrd="0" destOrd="0" presId="urn:microsoft.com/office/officeart/2016/7/layout/RepeatingBendingProcessNew"/>
    <dgm:cxn modelId="{178C5E58-9517-4CF3-A30B-9C930C0CF498}" type="presOf" srcId="{52B92EC1-25ED-4334-BEA7-0D2DFABBD0A7}" destId="{9B73649E-AD2E-46DF-8165-9823E6BC8CB7}" srcOrd="1" destOrd="0" presId="urn:microsoft.com/office/officeart/2016/7/layout/RepeatingBendingProcessNew"/>
    <dgm:cxn modelId="{3080035A-2BE6-487F-A00B-603793C0D94D}" srcId="{CEDF2C98-AA3B-4D70-B2BA-B541027C4F5D}" destId="{1D985F29-4268-44A5-B612-5D1764ED9D8D}" srcOrd="5" destOrd="0" parTransId="{6F9D90E9-D6D8-46C9-8C54-44E39ABFB64B}" sibTransId="{1DA6457B-A58D-4EFD-8EDE-DEC3A46FB5C7}"/>
    <dgm:cxn modelId="{02F1D17D-F9B7-4EE7-BE4E-231FD864AB48}" type="presOf" srcId="{3FF3DFF2-112D-4EC6-A8EE-DFDD1EC0DB76}" destId="{33CF958B-2FE2-468E-81F1-74B236657A7B}" srcOrd="1" destOrd="0" presId="urn:microsoft.com/office/officeart/2016/7/layout/RepeatingBendingProcessNew"/>
    <dgm:cxn modelId="{FD9FA97E-DC84-44B0-8E81-B0F54F88F187}" type="presOf" srcId="{71529F63-2172-4304-A02D-18FEEF752069}" destId="{2459BD36-C4CC-47C5-B0E1-BB1FA1BCA9D6}" srcOrd="0" destOrd="0" presId="urn:microsoft.com/office/officeart/2016/7/layout/RepeatingBendingProcessNew"/>
    <dgm:cxn modelId="{6728BF84-0E6C-4560-B064-3F33D3E151CC}" type="presOf" srcId="{5592D44F-35AA-4DA1-B58F-364EA6CEB30E}" destId="{15ECB44E-7E59-4753-B861-B00EA56C70C5}" srcOrd="0" destOrd="0" presId="urn:microsoft.com/office/officeart/2016/7/layout/RepeatingBendingProcessNew"/>
    <dgm:cxn modelId="{6A9DCA8B-658E-45E0-9213-D92838456FA8}" type="presOf" srcId="{848E07A6-F90C-45B7-AD2C-A69160C7736F}" destId="{5AFEACF7-8F50-4997-932F-8D475C8006A7}" srcOrd="0" destOrd="0" presId="urn:microsoft.com/office/officeart/2016/7/layout/RepeatingBendingProcessNew"/>
    <dgm:cxn modelId="{5DC3518C-6F73-4FED-A002-50D2D4F7CC4C}" type="presOf" srcId="{9C24B086-91CD-4F29-B3FA-D2B69EEC9B8F}" destId="{458C9CDE-96F4-42B6-BFA5-C9E27E7EC12C}" srcOrd="0" destOrd="0" presId="urn:microsoft.com/office/officeart/2016/7/layout/RepeatingBendingProcessNew"/>
    <dgm:cxn modelId="{1268C98F-B656-425A-BBF3-FFF526565DD3}" type="presOf" srcId="{2B924185-E4FA-4796-9C96-BD7235BD6B59}" destId="{E316C16B-733F-4127-88D1-56A32ED7F515}" srcOrd="0" destOrd="0" presId="urn:microsoft.com/office/officeart/2016/7/layout/RepeatingBendingProcessNew"/>
    <dgm:cxn modelId="{673AC795-87BD-4F94-A8A6-80BB29376B78}" type="presOf" srcId="{471B12D8-E746-4F96-892C-B42AFEE338CC}" destId="{0A281148-A77E-423F-A452-8E101AAA9B0F}" srcOrd="0" destOrd="0" presId="urn:microsoft.com/office/officeart/2016/7/layout/RepeatingBendingProcessNew"/>
    <dgm:cxn modelId="{8EDBA198-0941-41CB-B5C9-2476DEF10A79}" srcId="{CEDF2C98-AA3B-4D70-B2BA-B541027C4F5D}" destId="{848E07A6-F90C-45B7-AD2C-A69160C7736F}" srcOrd="3" destOrd="0" parTransId="{9EE86D02-9682-4BC7-943A-4F03FFC4BC63}" sibTransId="{AE57A976-32CD-45D0-95D7-ED5F8BC07A9A}"/>
    <dgm:cxn modelId="{F63B62A5-4FC5-4459-ADAA-2FC53E6D441A}" type="presOf" srcId="{75164F4E-56FD-4E60-A25B-6B0117A30A2A}" destId="{96E7EB7D-0E03-4D4F-B695-9BF3683E5065}" srcOrd="0" destOrd="0" presId="urn:microsoft.com/office/officeart/2016/7/layout/RepeatingBendingProcessNew"/>
    <dgm:cxn modelId="{9A5848A5-BDF4-4FF3-BC1B-DD58B41FE06E}" type="presOf" srcId="{8C17FDCB-2E00-4F17-A518-E3AC31455FBA}" destId="{A0598F81-8253-4866-B289-6D83B2B2A203}" srcOrd="1" destOrd="0" presId="urn:microsoft.com/office/officeart/2016/7/layout/RepeatingBendingProcessNew"/>
    <dgm:cxn modelId="{4B7BFDA5-A8EF-4027-AA56-A5A24334FCA3}" type="presOf" srcId="{8D78C89F-CC36-4772-987F-37B31F3C292F}" destId="{F1863253-0723-4BB9-91C4-27640E57DE6C}" srcOrd="0" destOrd="0" presId="urn:microsoft.com/office/officeart/2016/7/layout/RepeatingBendingProcessNew"/>
    <dgm:cxn modelId="{169ED4AB-5939-4232-99DC-321BCE6D8089}" type="presOf" srcId="{1DA6457B-A58D-4EFD-8EDE-DEC3A46FB5C7}" destId="{55C302B0-E07D-4CEB-B1B4-97684BC2C813}" srcOrd="1" destOrd="0" presId="urn:microsoft.com/office/officeart/2016/7/layout/RepeatingBendingProcessNew"/>
    <dgm:cxn modelId="{880F5DAD-EBE2-4C82-8E98-1F5157B24F7A}" type="presOf" srcId="{61F0CA7E-030A-4268-AEB8-D7C9D32CE665}" destId="{5BC8CA07-B729-4D93-A17A-32411E8FAEED}" srcOrd="0" destOrd="0" presId="urn:microsoft.com/office/officeart/2016/7/layout/RepeatingBendingProcessNew"/>
    <dgm:cxn modelId="{A8B572B4-55CD-4270-BEA8-915542EECCF0}" srcId="{CEDF2C98-AA3B-4D70-B2BA-B541027C4F5D}" destId="{4ECB565E-2C26-4783-84BC-B84424D03C95}" srcOrd="8" destOrd="0" parTransId="{8122308D-5291-4686-B49C-AF00216B9F57}" sibTransId="{471B12D8-E746-4F96-892C-B42AFEE338CC}"/>
    <dgm:cxn modelId="{94B4B7BE-D678-4DA3-88E9-5CE157E88A81}" srcId="{CEDF2C98-AA3B-4D70-B2BA-B541027C4F5D}" destId="{12DFDDB3-0EE7-4870-98FA-4720103B2AE1}" srcOrd="2" destOrd="0" parTransId="{25D438AA-BA1E-48AD-8AA1-7D2740AB99E8}" sibTransId="{61F0CA7E-030A-4268-AEB8-D7C9D32CE665}"/>
    <dgm:cxn modelId="{8645ACBF-BC63-4C3C-9276-060EBD188634}" type="presOf" srcId="{A51A5C34-76FD-4812-85F9-EA10AFE2DB30}" destId="{F05B54F8-D447-452A-845D-EBCA04B7DF06}" srcOrd="0" destOrd="0" presId="urn:microsoft.com/office/officeart/2016/7/layout/RepeatingBendingProcessNew"/>
    <dgm:cxn modelId="{1D5F37C5-6735-4E17-8076-2A394B4C30B0}" type="presOf" srcId="{5B59A67E-F509-4F26-A914-C2FB077DE5D3}" destId="{F118DF27-8C6F-4102-AECD-0AF43167AC36}" srcOrd="0" destOrd="0" presId="urn:microsoft.com/office/officeart/2016/7/layout/RepeatingBendingProcessNew"/>
    <dgm:cxn modelId="{58B662C6-EE7B-4515-BA09-62BDD353A463}" type="presOf" srcId="{1EB4E19D-1CAC-437C-BC8F-F620577C9465}" destId="{5EC32174-AFE7-4D6E-A963-0F0DA9C453AF}" srcOrd="1" destOrd="0" presId="urn:microsoft.com/office/officeart/2016/7/layout/RepeatingBendingProcessNew"/>
    <dgm:cxn modelId="{CEAA7DC7-CAFA-4AB4-B722-22F71394ED40}" type="presOf" srcId="{1DA6457B-A58D-4EFD-8EDE-DEC3A46FB5C7}" destId="{9571D7C8-5A97-41FE-BAF3-5BD623FDADD5}" srcOrd="0" destOrd="0" presId="urn:microsoft.com/office/officeart/2016/7/layout/RepeatingBendingProcessNew"/>
    <dgm:cxn modelId="{09AC9AC7-D951-46A0-A789-C5C6FE810AD5}" type="presOf" srcId="{3B9A086F-EBE7-4C16-BBC7-6B6ECD277474}" destId="{675D2BE5-BF71-4F5A-8DAB-1B03D5EBD959}" srcOrd="0" destOrd="0" presId="urn:microsoft.com/office/officeart/2016/7/layout/RepeatingBendingProcessNew"/>
    <dgm:cxn modelId="{E93EAECB-44ED-4F60-932E-D8C8DDE0FC9D}" type="presOf" srcId="{9C24B086-91CD-4F29-B3FA-D2B69EEC9B8F}" destId="{0639F6C4-4D9E-47A1-8549-6270194345E6}" srcOrd="1" destOrd="0" presId="urn:microsoft.com/office/officeart/2016/7/layout/RepeatingBendingProcessNew"/>
    <dgm:cxn modelId="{C0BE5ECD-8A93-46F1-8BD7-7E7B8A0D472D}" type="presOf" srcId="{AE57A976-32CD-45D0-95D7-ED5F8BC07A9A}" destId="{312C0DF3-ACB9-43D9-8791-344B288555E5}" srcOrd="1" destOrd="0" presId="urn:microsoft.com/office/officeart/2016/7/layout/RepeatingBendingProcessNew"/>
    <dgm:cxn modelId="{8E430AD4-D609-488C-85B4-C50B9DEC62B6}" type="presOf" srcId="{52B92EC1-25ED-4334-BEA7-0D2DFABBD0A7}" destId="{463DEA5F-3B04-4A9C-A498-3D5C9FE8DB29}" srcOrd="0" destOrd="0" presId="urn:microsoft.com/office/officeart/2016/7/layout/RepeatingBendingProcessNew"/>
    <dgm:cxn modelId="{4A3FD5D4-F994-4232-B811-532D06896BF8}" type="presOf" srcId="{ADA7577C-7E02-4352-A495-FC56F43A7662}" destId="{3F5A75A9-AC15-487D-9BB3-20D9F647F678}" srcOrd="1" destOrd="0" presId="urn:microsoft.com/office/officeart/2016/7/layout/RepeatingBendingProcessNew"/>
    <dgm:cxn modelId="{D03C80D6-66B0-43E1-9787-5771C2D6B8F1}" srcId="{CEDF2C98-AA3B-4D70-B2BA-B541027C4F5D}" destId="{2B3372D0-3ACB-4DE0-B1CB-4002759F2EB8}" srcOrd="13" destOrd="0" parTransId="{70DE4A0F-5CCC-44CF-A009-D414AE84C9EA}" sibTransId="{9C24B086-91CD-4F29-B3FA-D2B69EEC9B8F}"/>
    <dgm:cxn modelId="{0701ADD9-6E5C-4416-8785-1AFB7A1A97F0}" srcId="{CEDF2C98-AA3B-4D70-B2BA-B541027C4F5D}" destId="{5B59A67E-F509-4F26-A914-C2FB077DE5D3}" srcOrd="0" destOrd="0" parTransId="{0C30EB30-2E18-461B-8759-606B527C10C3}" sibTransId="{5592D44F-35AA-4DA1-B58F-364EA6CEB30E}"/>
    <dgm:cxn modelId="{52C3EEE4-A3AE-46D3-8272-38F387D774AB}" type="presOf" srcId="{12DFDDB3-0EE7-4870-98FA-4720103B2AE1}" destId="{CD6A68DF-9ED5-495B-854D-6A15BCF6BE28}" srcOrd="0" destOrd="0" presId="urn:microsoft.com/office/officeart/2016/7/layout/RepeatingBendingProcessNew"/>
    <dgm:cxn modelId="{63EB11E8-9843-4233-9A8E-2E26398F9A83}" srcId="{CEDF2C98-AA3B-4D70-B2BA-B541027C4F5D}" destId="{490B565A-ABF1-4E98-BA9B-DEC8DE88FF46}" srcOrd="12" destOrd="0" parTransId="{2E1F3317-18F0-46E0-9B2F-E96A8125F0C5}" sibTransId="{E862FCE7-992F-4904-9F47-BA5D81B3EF01}"/>
    <dgm:cxn modelId="{221182E8-162C-4E97-855D-B2835C1D749D}" type="presOf" srcId="{16B9AC06-C002-4E62-8B62-7B17998E3EE6}" destId="{FE055C69-D565-4AAF-954B-1BDE42A6DA67}" srcOrd="0" destOrd="0" presId="urn:microsoft.com/office/officeart/2016/7/layout/RepeatingBendingProcessNew"/>
    <dgm:cxn modelId="{BED1F6F2-3284-4C52-809C-C8756870EBC3}" type="presOf" srcId="{61F0CA7E-030A-4268-AEB8-D7C9D32CE665}" destId="{554F4BDE-DA10-4378-A3C7-541B65C31CAC}" srcOrd="1" destOrd="0" presId="urn:microsoft.com/office/officeart/2016/7/layout/RepeatingBendingProcessNew"/>
    <dgm:cxn modelId="{EA16BDF5-04F3-4E8D-91D4-CAF1EB679EB7}" type="presOf" srcId="{471B12D8-E746-4F96-892C-B42AFEE338CC}" destId="{A3D419E5-381A-4543-8FF3-144A72AFB60D}" srcOrd="1" destOrd="0" presId="urn:microsoft.com/office/officeart/2016/7/layout/RepeatingBendingProcessNew"/>
    <dgm:cxn modelId="{D31A05FB-CF98-4DD6-B9DE-CB9D31488737}" srcId="{CEDF2C98-AA3B-4D70-B2BA-B541027C4F5D}" destId="{372F29B3-DA73-4EC1-9BA2-26CA1E26ED3D}" srcOrd="7" destOrd="0" parTransId="{6351C515-8AC0-481D-A6C3-048258A8E827}" sibTransId="{1EB4E19D-1CAC-437C-BC8F-F620577C9465}"/>
    <dgm:cxn modelId="{2F8CD4FC-7CDE-4CB4-9C3B-46A080D9FB44}" srcId="{CEDF2C98-AA3B-4D70-B2BA-B541027C4F5D}" destId="{16B9AC06-C002-4E62-8B62-7B17998E3EE6}" srcOrd="11" destOrd="0" parTransId="{B6A0EBDA-A950-4968-91CA-08EC31E9CD45}" sibTransId="{52B92EC1-25ED-4334-BEA7-0D2DFABBD0A7}"/>
    <dgm:cxn modelId="{98115120-DCB8-4696-8AEB-4E53C20822E3}" type="presParOf" srcId="{23E87812-D82A-4AA7-B6BC-9027010E59E5}" destId="{F118DF27-8C6F-4102-AECD-0AF43167AC36}" srcOrd="0" destOrd="0" presId="urn:microsoft.com/office/officeart/2016/7/layout/RepeatingBendingProcessNew"/>
    <dgm:cxn modelId="{9E92F7D0-A908-4975-A427-C772BAF02ABE}" type="presParOf" srcId="{23E87812-D82A-4AA7-B6BC-9027010E59E5}" destId="{15ECB44E-7E59-4753-B861-B00EA56C70C5}" srcOrd="1" destOrd="0" presId="urn:microsoft.com/office/officeart/2016/7/layout/RepeatingBendingProcessNew"/>
    <dgm:cxn modelId="{844BF6C7-F991-4788-8686-07E758393C62}" type="presParOf" srcId="{15ECB44E-7E59-4753-B861-B00EA56C70C5}" destId="{4C7ACE01-E137-474D-BB70-EC2F307091DF}" srcOrd="0" destOrd="0" presId="urn:microsoft.com/office/officeart/2016/7/layout/RepeatingBendingProcessNew"/>
    <dgm:cxn modelId="{8A170E98-3444-44AC-84DB-65681E61BAA9}" type="presParOf" srcId="{23E87812-D82A-4AA7-B6BC-9027010E59E5}" destId="{F05B54F8-D447-452A-845D-EBCA04B7DF06}" srcOrd="2" destOrd="0" presId="urn:microsoft.com/office/officeart/2016/7/layout/RepeatingBendingProcessNew"/>
    <dgm:cxn modelId="{ABF57689-9FDB-446A-842F-47EF97D14C33}" type="presParOf" srcId="{23E87812-D82A-4AA7-B6BC-9027010E59E5}" destId="{49DD8662-FF14-4DD3-A2ED-A9EEB6A46581}" srcOrd="3" destOrd="0" presId="urn:microsoft.com/office/officeart/2016/7/layout/RepeatingBendingProcessNew"/>
    <dgm:cxn modelId="{E45AAEF8-9DF2-42E7-8A6E-916E3861B3F2}" type="presParOf" srcId="{49DD8662-FF14-4DD3-A2ED-A9EEB6A46581}" destId="{33CF958B-2FE2-468E-81F1-74B236657A7B}" srcOrd="0" destOrd="0" presId="urn:microsoft.com/office/officeart/2016/7/layout/RepeatingBendingProcessNew"/>
    <dgm:cxn modelId="{B6EEDCBC-5832-4A07-985B-B161E7772B61}" type="presParOf" srcId="{23E87812-D82A-4AA7-B6BC-9027010E59E5}" destId="{CD6A68DF-9ED5-495B-854D-6A15BCF6BE28}" srcOrd="4" destOrd="0" presId="urn:microsoft.com/office/officeart/2016/7/layout/RepeatingBendingProcessNew"/>
    <dgm:cxn modelId="{B8647D09-205A-4251-95CA-0315F71C8931}" type="presParOf" srcId="{23E87812-D82A-4AA7-B6BC-9027010E59E5}" destId="{5BC8CA07-B729-4D93-A17A-32411E8FAEED}" srcOrd="5" destOrd="0" presId="urn:microsoft.com/office/officeart/2016/7/layout/RepeatingBendingProcessNew"/>
    <dgm:cxn modelId="{C05B125E-2E06-4953-A0A5-4483CB0B2B40}" type="presParOf" srcId="{5BC8CA07-B729-4D93-A17A-32411E8FAEED}" destId="{554F4BDE-DA10-4378-A3C7-541B65C31CAC}" srcOrd="0" destOrd="0" presId="urn:microsoft.com/office/officeart/2016/7/layout/RepeatingBendingProcessNew"/>
    <dgm:cxn modelId="{1FF5EF22-BBE5-4C76-A334-91CDD7277750}" type="presParOf" srcId="{23E87812-D82A-4AA7-B6BC-9027010E59E5}" destId="{5AFEACF7-8F50-4997-932F-8D475C8006A7}" srcOrd="6" destOrd="0" presId="urn:microsoft.com/office/officeart/2016/7/layout/RepeatingBendingProcessNew"/>
    <dgm:cxn modelId="{F6231C19-0DBE-4532-9D05-E3552670D9D0}" type="presParOf" srcId="{23E87812-D82A-4AA7-B6BC-9027010E59E5}" destId="{C2CA23CE-346B-45F6-932A-7892C7BD853F}" srcOrd="7" destOrd="0" presId="urn:microsoft.com/office/officeart/2016/7/layout/RepeatingBendingProcessNew"/>
    <dgm:cxn modelId="{B186BD43-47BF-4191-9EE3-35851C20697A}" type="presParOf" srcId="{C2CA23CE-346B-45F6-932A-7892C7BD853F}" destId="{312C0DF3-ACB9-43D9-8791-344B288555E5}" srcOrd="0" destOrd="0" presId="urn:microsoft.com/office/officeart/2016/7/layout/RepeatingBendingProcessNew"/>
    <dgm:cxn modelId="{D1C0FF29-8EA3-489D-8A5A-BEBC61D14C8A}" type="presParOf" srcId="{23E87812-D82A-4AA7-B6BC-9027010E59E5}" destId="{2459BD36-C4CC-47C5-B0E1-BB1FA1BCA9D6}" srcOrd="8" destOrd="0" presId="urn:microsoft.com/office/officeart/2016/7/layout/RepeatingBendingProcessNew"/>
    <dgm:cxn modelId="{6E41A07E-FF7D-4D54-8F13-5F7DF2127D91}" type="presParOf" srcId="{23E87812-D82A-4AA7-B6BC-9027010E59E5}" destId="{54843657-EDB3-4D30-9509-C42770C181AD}" srcOrd="9" destOrd="0" presId="urn:microsoft.com/office/officeart/2016/7/layout/RepeatingBendingProcessNew"/>
    <dgm:cxn modelId="{61B76CBF-D37E-43C6-89C6-2A7CF03A75F8}" type="presParOf" srcId="{54843657-EDB3-4D30-9509-C42770C181AD}" destId="{A0598F81-8253-4866-B289-6D83B2B2A203}" srcOrd="0" destOrd="0" presId="urn:microsoft.com/office/officeart/2016/7/layout/RepeatingBendingProcessNew"/>
    <dgm:cxn modelId="{614F909A-D08A-4F6F-91FB-49DEDCF414A0}" type="presParOf" srcId="{23E87812-D82A-4AA7-B6BC-9027010E59E5}" destId="{2624205E-7069-49FD-A9C4-D13B8943E4CA}" srcOrd="10" destOrd="0" presId="urn:microsoft.com/office/officeart/2016/7/layout/RepeatingBendingProcessNew"/>
    <dgm:cxn modelId="{E456C9F9-655D-41FA-8BD6-789B4F78880A}" type="presParOf" srcId="{23E87812-D82A-4AA7-B6BC-9027010E59E5}" destId="{9571D7C8-5A97-41FE-BAF3-5BD623FDADD5}" srcOrd="11" destOrd="0" presId="urn:microsoft.com/office/officeart/2016/7/layout/RepeatingBendingProcessNew"/>
    <dgm:cxn modelId="{93EA2E4D-195F-4473-98C2-47D37B6DF9E1}" type="presParOf" srcId="{9571D7C8-5A97-41FE-BAF3-5BD623FDADD5}" destId="{55C302B0-E07D-4CEB-B1B4-97684BC2C813}" srcOrd="0" destOrd="0" presId="urn:microsoft.com/office/officeart/2016/7/layout/RepeatingBendingProcessNew"/>
    <dgm:cxn modelId="{DC43F993-9722-49CB-B405-C8AC3EA740F1}" type="presParOf" srcId="{23E87812-D82A-4AA7-B6BC-9027010E59E5}" destId="{E316C16B-733F-4127-88D1-56A32ED7F515}" srcOrd="12" destOrd="0" presId="urn:microsoft.com/office/officeart/2016/7/layout/RepeatingBendingProcessNew"/>
    <dgm:cxn modelId="{11FC15F2-256C-452C-8E6F-C45245817FCC}" type="presParOf" srcId="{23E87812-D82A-4AA7-B6BC-9027010E59E5}" destId="{675D2BE5-BF71-4F5A-8DAB-1B03D5EBD959}" srcOrd="13" destOrd="0" presId="urn:microsoft.com/office/officeart/2016/7/layout/RepeatingBendingProcessNew"/>
    <dgm:cxn modelId="{3DCCA43B-E519-4539-87B3-D18B0639ACB9}" type="presParOf" srcId="{675D2BE5-BF71-4F5A-8DAB-1B03D5EBD959}" destId="{DE1ABE1E-58EC-4CF8-98C3-C0EBCA097E46}" srcOrd="0" destOrd="0" presId="urn:microsoft.com/office/officeart/2016/7/layout/RepeatingBendingProcessNew"/>
    <dgm:cxn modelId="{B87D36A5-122B-4BB3-A30F-439F8B6088AB}" type="presParOf" srcId="{23E87812-D82A-4AA7-B6BC-9027010E59E5}" destId="{1A72E021-F241-4B0E-A0B3-0DA123CDBD49}" srcOrd="14" destOrd="0" presId="urn:microsoft.com/office/officeart/2016/7/layout/RepeatingBendingProcessNew"/>
    <dgm:cxn modelId="{9859B4A7-ABA2-4B6C-BA03-CE50051D049F}" type="presParOf" srcId="{23E87812-D82A-4AA7-B6BC-9027010E59E5}" destId="{AD98B8B6-4152-4670-81E9-8D82670C8281}" srcOrd="15" destOrd="0" presId="urn:microsoft.com/office/officeart/2016/7/layout/RepeatingBendingProcessNew"/>
    <dgm:cxn modelId="{D237E943-F4B2-4356-94B0-B60AA8B52AA9}" type="presParOf" srcId="{AD98B8B6-4152-4670-81E9-8D82670C8281}" destId="{5EC32174-AFE7-4D6E-A963-0F0DA9C453AF}" srcOrd="0" destOrd="0" presId="urn:microsoft.com/office/officeart/2016/7/layout/RepeatingBendingProcessNew"/>
    <dgm:cxn modelId="{203D086D-8C4C-44E6-9F6B-C5AE3F751871}" type="presParOf" srcId="{23E87812-D82A-4AA7-B6BC-9027010E59E5}" destId="{737A4466-BCF8-4A79-87D2-A36B14F64223}" srcOrd="16" destOrd="0" presId="urn:microsoft.com/office/officeart/2016/7/layout/RepeatingBendingProcessNew"/>
    <dgm:cxn modelId="{0DF95B14-9775-435D-8BFC-437E97E5DCCB}" type="presParOf" srcId="{23E87812-D82A-4AA7-B6BC-9027010E59E5}" destId="{0A281148-A77E-423F-A452-8E101AAA9B0F}" srcOrd="17" destOrd="0" presId="urn:microsoft.com/office/officeart/2016/7/layout/RepeatingBendingProcessNew"/>
    <dgm:cxn modelId="{905B9355-A68F-423A-9DC7-6971189BE377}" type="presParOf" srcId="{0A281148-A77E-423F-A452-8E101AAA9B0F}" destId="{A3D419E5-381A-4543-8FF3-144A72AFB60D}" srcOrd="0" destOrd="0" presId="urn:microsoft.com/office/officeart/2016/7/layout/RepeatingBendingProcessNew"/>
    <dgm:cxn modelId="{CEE47379-665D-402F-84BC-7FCC9C34DF0C}" type="presParOf" srcId="{23E87812-D82A-4AA7-B6BC-9027010E59E5}" destId="{F1863253-0723-4BB9-91C4-27640E57DE6C}" srcOrd="18" destOrd="0" presId="urn:microsoft.com/office/officeart/2016/7/layout/RepeatingBendingProcessNew"/>
    <dgm:cxn modelId="{070C22E4-AB6B-4937-914F-902087D9D195}" type="presParOf" srcId="{23E87812-D82A-4AA7-B6BC-9027010E59E5}" destId="{336A782C-2B4B-4C75-B461-0734FC7B58C1}" srcOrd="19" destOrd="0" presId="urn:microsoft.com/office/officeart/2016/7/layout/RepeatingBendingProcessNew"/>
    <dgm:cxn modelId="{01E94247-00B3-42F2-B7DC-E2E8B04F35E4}" type="presParOf" srcId="{336A782C-2B4B-4C75-B461-0734FC7B58C1}" destId="{2D91E30C-F437-4FC9-9B20-70B65E4E4ECD}" srcOrd="0" destOrd="0" presId="urn:microsoft.com/office/officeart/2016/7/layout/RepeatingBendingProcessNew"/>
    <dgm:cxn modelId="{72B4FCBA-06D0-4E75-93FF-4C5DB150E13F}" type="presParOf" srcId="{23E87812-D82A-4AA7-B6BC-9027010E59E5}" destId="{8E308E19-00DF-41FD-9F08-D0086FEC5FED}" srcOrd="20" destOrd="0" presId="urn:microsoft.com/office/officeart/2016/7/layout/RepeatingBendingProcessNew"/>
    <dgm:cxn modelId="{795907EB-8915-4365-990F-F5CF034AF531}" type="presParOf" srcId="{23E87812-D82A-4AA7-B6BC-9027010E59E5}" destId="{F62F6BAF-886B-41EA-9F65-F5F6EE2DC400}" srcOrd="21" destOrd="0" presId="urn:microsoft.com/office/officeart/2016/7/layout/RepeatingBendingProcessNew"/>
    <dgm:cxn modelId="{827A1A08-B615-4383-B2D4-595ED08A71CC}" type="presParOf" srcId="{F62F6BAF-886B-41EA-9F65-F5F6EE2DC400}" destId="{3F5A75A9-AC15-487D-9BB3-20D9F647F678}" srcOrd="0" destOrd="0" presId="urn:microsoft.com/office/officeart/2016/7/layout/RepeatingBendingProcessNew"/>
    <dgm:cxn modelId="{B7E7C57E-F946-465C-BAF1-6CCC150F8C6B}" type="presParOf" srcId="{23E87812-D82A-4AA7-B6BC-9027010E59E5}" destId="{FE055C69-D565-4AAF-954B-1BDE42A6DA67}" srcOrd="22" destOrd="0" presId="urn:microsoft.com/office/officeart/2016/7/layout/RepeatingBendingProcessNew"/>
    <dgm:cxn modelId="{17E010AA-172D-4014-816B-67EAD3629C63}" type="presParOf" srcId="{23E87812-D82A-4AA7-B6BC-9027010E59E5}" destId="{463DEA5F-3B04-4A9C-A498-3D5C9FE8DB29}" srcOrd="23" destOrd="0" presId="urn:microsoft.com/office/officeart/2016/7/layout/RepeatingBendingProcessNew"/>
    <dgm:cxn modelId="{E3B8459D-0936-46DF-9DAA-7F1409C79FEB}" type="presParOf" srcId="{463DEA5F-3B04-4A9C-A498-3D5C9FE8DB29}" destId="{9B73649E-AD2E-46DF-8165-9823E6BC8CB7}" srcOrd="0" destOrd="0" presId="urn:microsoft.com/office/officeart/2016/7/layout/RepeatingBendingProcessNew"/>
    <dgm:cxn modelId="{7E181405-F140-44D1-B4B6-5B30CB33A2A2}" type="presParOf" srcId="{23E87812-D82A-4AA7-B6BC-9027010E59E5}" destId="{622ABB9B-4B9D-4B6C-BB76-11AA67F7E794}" srcOrd="24" destOrd="0" presId="urn:microsoft.com/office/officeart/2016/7/layout/RepeatingBendingProcessNew"/>
    <dgm:cxn modelId="{C36A5427-AC8D-485B-970D-4C2771FEF814}" type="presParOf" srcId="{23E87812-D82A-4AA7-B6BC-9027010E59E5}" destId="{E1509FEC-D24A-485B-A8CF-248E0D63BA85}" srcOrd="25" destOrd="0" presId="urn:microsoft.com/office/officeart/2016/7/layout/RepeatingBendingProcessNew"/>
    <dgm:cxn modelId="{5CEB4136-A4FB-497F-9310-60E48624C358}" type="presParOf" srcId="{E1509FEC-D24A-485B-A8CF-248E0D63BA85}" destId="{D9A1331A-E41B-4116-8FE5-3D1EF0A2B989}" srcOrd="0" destOrd="0" presId="urn:microsoft.com/office/officeart/2016/7/layout/RepeatingBendingProcessNew"/>
    <dgm:cxn modelId="{CAD7207E-4A38-4020-BB82-27AF5DAD74BE}" type="presParOf" srcId="{23E87812-D82A-4AA7-B6BC-9027010E59E5}" destId="{E18AB7F9-E770-4069-8A34-FC2C3408C8A1}" srcOrd="26" destOrd="0" presId="urn:microsoft.com/office/officeart/2016/7/layout/RepeatingBendingProcessNew"/>
    <dgm:cxn modelId="{04E2C253-8554-4002-94DF-64AA9CC696D8}" type="presParOf" srcId="{23E87812-D82A-4AA7-B6BC-9027010E59E5}" destId="{458C9CDE-96F4-42B6-BFA5-C9E27E7EC12C}" srcOrd="27" destOrd="0" presId="urn:microsoft.com/office/officeart/2016/7/layout/RepeatingBendingProcessNew"/>
    <dgm:cxn modelId="{BA4885D0-50F0-4432-9B31-F88BAC05622A}" type="presParOf" srcId="{458C9CDE-96F4-42B6-BFA5-C9E27E7EC12C}" destId="{0639F6C4-4D9E-47A1-8549-6270194345E6}" srcOrd="0" destOrd="0" presId="urn:microsoft.com/office/officeart/2016/7/layout/RepeatingBendingProcessNew"/>
    <dgm:cxn modelId="{7CF29477-768D-4B66-92EE-E48952CD927F}" type="presParOf" srcId="{23E87812-D82A-4AA7-B6BC-9027010E59E5}" destId="{96E7EB7D-0E03-4D4F-B695-9BF3683E5065}" srcOrd="2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1B9DF-6815-4B2B-BD9B-2CF386F7E31A}">
      <dsp:nvSpPr>
        <dsp:cNvPr id="0" name=""/>
        <dsp:cNvSpPr/>
      </dsp:nvSpPr>
      <dsp:spPr>
        <a:xfrm>
          <a:off x="0" y="5019"/>
          <a:ext cx="14214130" cy="10691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67E67-DD9A-4585-AEAD-72108CB0053B}">
      <dsp:nvSpPr>
        <dsp:cNvPr id="0" name=""/>
        <dsp:cNvSpPr/>
      </dsp:nvSpPr>
      <dsp:spPr>
        <a:xfrm>
          <a:off x="323403" y="245566"/>
          <a:ext cx="588005" cy="5880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F88A9-B7F8-4674-8097-1AE8DAE3EC05}">
      <dsp:nvSpPr>
        <dsp:cNvPr id="0" name=""/>
        <dsp:cNvSpPr/>
      </dsp:nvSpPr>
      <dsp:spPr>
        <a:xfrm>
          <a:off x="1234811" y="5019"/>
          <a:ext cx="12979318" cy="106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47" tIns="113147" rIns="113147" bIns="1131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0" kern="1200" dirty="0"/>
            <a:t>1</a:t>
          </a:r>
          <a:r>
            <a:rPr lang="ru-RU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.Перечень областей деятельности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4811" y="5019"/>
        <a:ext cx="12979318" cy="1069100"/>
      </dsp:txXfrm>
    </dsp:sp>
    <dsp:sp modelId="{805153B0-CCD6-478F-8F33-9E8B91846768}">
      <dsp:nvSpPr>
        <dsp:cNvPr id="0" name=""/>
        <dsp:cNvSpPr/>
      </dsp:nvSpPr>
      <dsp:spPr>
        <a:xfrm>
          <a:off x="0" y="1341395"/>
          <a:ext cx="14214130" cy="10691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03B17-F3FC-434C-9DD4-234822EE2BAA}">
      <dsp:nvSpPr>
        <dsp:cNvPr id="0" name=""/>
        <dsp:cNvSpPr/>
      </dsp:nvSpPr>
      <dsp:spPr>
        <a:xfrm>
          <a:off x="323403" y="1581943"/>
          <a:ext cx="588005" cy="5880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87C74-A67F-4570-A2FF-EB800D3FB545}">
      <dsp:nvSpPr>
        <dsp:cNvPr id="0" name=""/>
        <dsp:cNvSpPr/>
      </dsp:nvSpPr>
      <dsp:spPr>
        <a:xfrm>
          <a:off x="1234811" y="1341395"/>
          <a:ext cx="12979318" cy="106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47" tIns="113147" rIns="113147" bIns="11314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2.Возможные карьерные пути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4811" y="1341395"/>
        <a:ext cx="12979318" cy="1069100"/>
      </dsp:txXfrm>
    </dsp:sp>
    <dsp:sp modelId="{4C1FE192-C974-483C-B2B5-97BA7E40545A}">
      <dsp:nvSpPr>
        <dsp:cNvPr id="0" name=""/>
        <dsp:cNvSpPr/>
      </dsp:nvSpPr>
      <dsp:spPr>
        <a:xfrm>
          <a:off x="0" y="2677771"/>
          <a:ext cx="14214130" cy="10691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BD6C9-0EC8-4923-B184-86956FF117BA}">
      <dsp:nvSpPr>
        <dsp:cNvPr id="0" name=""/>
        <dsp:cNvSpPr/>
      </dsp:nvSpPr>
      <dsp:spPr>
        <a:xfrm>
          <a:off x="323403" y="2918319"/>
          <a:ext cx="588005" cy="5880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08DCE-D609-4571-9E89-C6994B5C5B85}">
      <dsp:nvSpPr>
        <dsp:cNvPr id="0" name=""/>
        <dsp:cNvSpPr/>
      </dsp:nvSpPr>
      <dsp:spPr>
        <a:xfrm>
          <a:off x="1234811" y="2677771"/>
          <a:ext cx="12979318" cy="106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47" tIns="113147" rIns="113147" bIns="11314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3.Перечень необходимых компетенций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4811" y="2677771"/>
        <a:ext cx="12979318" cy="1069100"/>
      </dsp:txXfrm>
    </dsp:sp>
    <dsp:sp modelId="{0176860C-8382-4EC7-941E-92B26ACC128C}">
      <dsp:nvSpPr>
        <dsp:cNvPr id="0" name=""/>
        <dsp:cNvSpPr/>
      </dsp:nvSpPr>
      <dsp:spPr>
        <a:xfrm>
          <a:off x="0" y="4014147"/>
          <a:ext cx="14214130" cy="10691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ED2EA-44B7-405A-8C66-C531BD7E0A01}">
      <dsp:nvSpPr>
        <dsp:cNvPr id="0" name=""/>
        <dsp:cNvSpPr/>
      </dsp:nvSpPr>
      <dsp:spPr>
        <a:xfrm>
          <a:off x="323403" y="4254695"/>
          <a:ext cx="588005" cy="5880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C5878-DA92-40BD-A32E-0FBD1F321F15}">
      <dsp:nvSpPr>
        <dsp:cNvPr id="0" name=""/>
        <dsp:cNvSpPr/>
      </dsp:nvSpPr>
      <dsp:spPr>
        <a:xfrm>
          <a:off x="1234811" y="4014147"/>
          <a:ext cx="12979318" cy="106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47" tIns="113147" rIns="113147" bIns="11314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/>
            <a:t>4</a:t>
          </a:r>
          <a:r>
            <a:rPr lang="ru-RU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.Ориентировочные зарплатные вилки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4811" y="4014147"/>
        <a:ext cx="12979318" cy="1069100"/>
      </dsp:txXfrm>
    </dsp:sp>
    <dsp:sp modelId="{EF4BABAB-63DB-4952-BB48-0C58DA2EFF95}">
      <dsp:nvSpPr>
        <dsp:cNvPr id="0" name=""/>
        <dsp:cNvSpPr/>
      </dsp:nvSpPr>
      <dsp:spPr>
        <a:xfrm>
          <a:off x="0" y="5350523"/>
          <a:ext cx="14214130" cy="10691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A2A54-FBCF-44C5-B755-392B658C41EA}">
      <dsp:nvSpPr>
        <dsp:cNvPr id="0" name=""/>
        <dsp:cNvSpPr/>
      </dsp:nvSpPr>
      <dsp:spPr>
        <a:xfrm>
          <a:off x="323403" y="5591071"/>
          <a:ext cx="588005" cy="5880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A1D47-2C6D-44C5-8A3E-A7CA97180BE5}">
      <dsp:nvSpPr>
        <dsp:cNvPr id="0" name=""/>
        <dsp:cNvSpPr/>
      </dsp:nvSpPr>
      <dsp:spPr>
        <a:xfrm>
          <a:off x="1234811" y="5350523"/>
          <a:ext cx="12979318" cy="106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47" tIns="113147" rIns="113147" bIns="11314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Возможные работодатели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4811" y="5350523"/>
        <a:ext cx="12979318" cy="1069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C4408-AD0B-4E14-9D0A-CD14E0394692}">
      <dsp:nvSpPr>
        <dsp:cNvPr id="0" name=""/>
        <dsp:cNvSpPr/>
      </dsp:nvSpPr>
      <dsp:spPr>
        <a:xfrm>
          <a:off x="5929" y="179512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+mj-lt"/>
              <a:cs typeface="Times New Roman" panose="02020603050405020304" pitchFamily="18" charset="0"/>
            </a:rPr>
            <a:t>Регистрация бизнеса (общества, филиала, представительства): подготовка и подача документов, включая предоставление юридического </a:t>
          </a:r>
          <a:r>
            <a:rPr lang="ru-RU" sz="1600" b="0" i="0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адреса и </a:t>
          </a:r>
          <a:r>
            <a:rPr lang="ru-RU" sz="1600" b="0" i="0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временного генерального директора</a:t>
          </a:r>
          <a:r>
            <a:rPr lang="ru-RU" sz="1600" b="0" i="0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 </a:t>
          </a:r>
          <a:r>
            <a:rPr lang="ru-RU" sz="1600" b="0" i="0" kern="1200" dirty="0">
              <a:latin typeface="+mj-lt"/>
              <a:cs typeface="Times New Roman" panose="02020603050405020304" pitchFamily="18" charset="0"/>
            </a:rPr>
            <a:t>для целей регистрации</a:t>
          </a:r>
          <a:r>
            <a:rPr lang="ru-RU" sz="1600" b="0" i="0" kern="1200" dirty="0"/>
            <a:t>.</a:t>
          </a:r>
          <a:endParaRPr lang="en-US" sz="1600" kern="1200" dirty="0"/>
        </a:p>
      </dsp:txBody>
      <dsp:txXfrm>
        <a:off x="5929" y="179512"/>
        <a:ext cx="3210299" cy="1926179"/>
      </dsp:txXfrm>
    </dsp:sp>
    <dsp:sp modelId="{BD9F5947-C828-45BF-822D-B24D380D3F9D}">
      <dsp:nvSpPr>
        <dsp:cNvPr id="0" name=""/>
        <dsp:cNvSpPr/>
      </dsp:nvSpPr>
      <dsp:spPr>
        <a:xfrm>
          <a:off x="3537258" y="179512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>
              <a:solidFill>
                <a:schemeClr val="bg1"/>
              </a:solidFill>
            </a:rPr>
            <a:t>Создание совместных предприятий, разработка договоров об осуществлении прав участников и акционерных соглашений.</a:t>
          </a:r>
          <a:endParaRPr lang="en-US" sz="1600" kern="1200">
            <a:solidFill>
              <a:schemeClr val="bg1"/>
            </a:solidFill>
          </a:endParaRPr>
        </a:p>
      </dsp:txBody>
      <dsp:txXfrm>
        <a:off x="3537258" y="179512"/>
        <a:ext cx="3210299" cy="1926179"/>
      </dsp:txXfrm>
    </dsp:sp>
    <dsp:sp modelId="{E7AAD954-36A4-4C1F-8179-E80BC80D3230}">
      <dsp:nvSpPr>
        <dsp:cNvPr id="0" name=""/>
        <dsp:cNvSpPr/>
      </dsp:nvSpPr>
      <dsp:spPr>
        <a:xfrm>
          <a:off x="7068587" y="179512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Сопровождение локальных и трансграничных сделок в сфере слияний и поглощений по российскому и иностранному праву.</a:t>
          </a:r>
          <a:endParaRPr lang="en-US" sz="1600" kern="1200" dirty="0"/>
        </a:p>
      </dsp:txBody>
      <dsp:txXfrm>
        <a:off x="7068587" y="179512"/>
        <a:ext cx="3210299" cy="1926179"/>
      </dsp:txXfrm>
    </dsp:sp>
    <dsp:sp modelId="{C3496717-3B91-4F42-84C5-BC15441A81C3}">
      <dsp:nvSpPr>
        <dsp:cNvPr id="0" name=""/>
        <dsp:cNvSpPr/>
      </dsp:nvSpPr>
      <dsp:spPr>
        <a:xfrm>
          <a:off x="10599916" y="179512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Правовая поддержка при проверке и приобретении долей / акций российских обществ</a:t>
          </a:r>
          <a:endParaRPr lang="en-US" sz="1600" kern="1200" dirty="0"/>
        </a:p>
      </dsp:txBody>
      <dsp:txXfrm>
        <a:off x="10599916" y="179512"/>
        <a:ext cx="3210299" cy="1926179"/>
      </dsp:txXfrm>
    </dsp:sp>
    <dsp:sp modelId="{6435CE77-5E14-4D69-B89A-F26BA1C297B7}">
      <dsp:nvSpPr>
        <dsp:cNvPr id="0" name=""/>
        <dsp:cNvSpPr/>
      </dsp:nvSpPr>
      <dsp:spPr>
        <a:xfrm>
          <a:off x="14131245" y="179512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Получение согласований антимонопольного органа.</a:t>
          </a:r>
          <a:endParaRPr lang="en-US" sz="1600" kern="1200" dirty="0"/>
        </a:p>
      </dsp:txBody>
      <dsp:txXfrm>
        <a:off x="14131245" y="179512"/>
        <a:ext cx="3210299" cy="1926179"/>
      </dsp:txXfrm>
    </dsp:sp>
    <dsp:sp modelId="{C63905E7-321E-45A3-BAEC-B2BC8F6BC6F2}">
      <dsp:nvSpPr>
        <dsp:cNvPr id="0" name=""/>
        <dsp:cNvSpPr/>
      </dsp:nvSpPr>
      <dsp:spPr>
        <a:xfrm>
          <a:off x="5929" y="2426722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Сопровождение реорганизации обществ</a:t>
          </a:r>
          <a:endParaRPr lang="en-US" sz="1600" kern="1200" dirty="0"/>
        </a:p>
      </dsp:txBody>
      <dsp:txXfrm>
        <a:off x="5929" y="2426722"/>
        <a:ext cx="3210299" cy="1926179"/>
      </dsp:txXfrm>
    </dsp:sp>
    <dsp:sp modelId="{5D8521CF-F8C8-419B-BDBE-6940A4BB7944}">
      <dsp:nvSpPr>
        <dsp:cNvPr id="0" name=""/>
        <dsp:cNvSpPr/>
      </dsp:nvSpPr>
      <dsp:spPr>
        <a:xfrm>
          <a:off x="3537258" y="2426722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Смена генерального директора</a:t>
          </a:r>
          <a:endParaRPr lang="en-US" sz="1600" kern="1200" dirty="0"/>
        </a:p>
      </dsp:txBody>
      <dsp:txXfrm>
        <a:off x="3537258" y="2426722"/>
        <a:ext cx="3210299" cy="1926179"/>
      </dsp:txXfrm>
    </dsp:sp>
    <dsp:sp modelId="{F92F7BD9-6235-4105-BE42-1EB86EE24A43}">
      <dsp:nvSpPr>
        <dsp:cNvPr id="0" name=""/>
        <dsp:cNvSpPr/>
      </dsp:nvSpPr>
      <dsp:spPr>
        <a:xfrm>
          <a:off x="7068587" y="2426722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Изменение юридического адреса</a:t>
          </a:r>
          <a:endParaRPr lang="en-US" sz="1600" kern="1200" dirty="0"/>
        </a:p>
      </dsp:txBody>
      <dsp:txXfrm>
        <a:off x="7068587" y="2426722"/>
        <a:ext cx="3210299" cy="1926179"/>
      </dsp:txXfrm>
    </dsp:sp>
    <dsp:sp modelId="{89E8E18D-11B4-4627-9307-86572F51EC57}">
      <dsp:nvSpPr>
        <dsp:cNvPr id="0" name=""/>
        <dsp:cNvSpPr/>
      </dsp:nvSpPr>
      <dsp:spPr>
        <a:xfrm>
          <a:off x="10599916" y="2426722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Сопровождение собраний участников / акционеров и заседаний совета директоров, ведение корпоративной документации</a:t>
          </a:r>
          <a:endParaRPr lang="en-US" sz="1600" kern="1200" dirty="0"/>
        </a:p>
      </dsp:txBody>
      <dsp:txXfrm>
        <a:off x="10599916" y="2426722"/>
        <a:ext cx="3210299" cy="1926179"/>
      </dsp:txXfrm>
    </dsp:sp>
    <dsp:sp modelId="{BF17F817-AB26-4D51-AA20-2BA4A5D45997}">
      <dsp:nvSpPr>
        <dsp:cNvPr id="0" name=""/>
        <dsp:cNvSpPr/>
      </dsp:nvSpPr>
      <dsp:spPr>
        <a:xfrm>
          <a:off x="14131245" y="2426722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Корпоративное одобрение крупных сделок и сделок с заинтересованностью</a:t>
          </a:r>
          <a:endParaRPr lang="en-US" sz="1600" kern="1200" dirty="0"/>
        </a:p>
      </dsp:txBody>
      <dsp:txXfrm>
        <a:off x="14131245" y="2426722"/>
        <a:ext cx="3210299" cy="1926179"/>
      </dsp:txXfrm>
    </dsp:sp>
    <dsp:sp modelId="{6CE0CF3E-9F44-4F11-9D47-F3CD4096687E}">
      <dsp:nvSpPr>
        <dsp:cNvPr id="0" name=""/>
        <dsp:cNvSpPr/>
      </dsp:nvSpPr>
      <dsp:spPr>
        <a:xfrm>
          <a:off x="3537258" y="4673931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Организация дополнительного финансирования общества за счет государственных инвестиций</a:t>
          </a:r>
          <a:endParaRPr lang="en-US" sz="1600" kern="1200" dirty="0"/>
        </a:p>
      </dsp:txBody>
      <dsp:txXfrm>
        <a:off x="3537258" y="4673931"/>
        <a:ext cx="3210299" cy="1926179"/>
      </dsp:txXfrm>
    </dsp:sp>
    <dsp:sp modelId="{3A6A9A93-046B-4915-BD48-AC5C7CFB9571}">
      <dsp:nvSpPr>
        <dsp:cNvPr id="0" name=""/>
        <dsp:cNvSpPr/>
      </dsp:nvSpPr>
      <dsp:spPr>
        <a:xfrm>
          <a:off x="7068587" y="4673931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/>
            <a:t>Ликвидация обществ, филиалов, представительств.</a:t>
          </a:r>
          <a:endParaRPr lang="en-US" sz="1600" kern="1200"/>
        </a:p>
      </dsp:txBody>
      <dsp:txXfrm>
        <a:off x="7068587" y="4673931"/>
        <a:ext cx="3210299" cy="1926179"/>
      </dsp:txXfrm>
    </dsp:sp>
    <dsp:sp modelId="{40DD9FAE-1821-49B8-A443-D352E123C99A}">
      <dsp:nvSpPr>
        <dsp:cNvPr id="0" name=""/>
        <dsp:cNvSpPr/>
      </dsp:nvSpPr>
      <dsp:spPr>
        <a:xfrm>
          <a:off x="10599916" y="4673931"/>
          <a:ext cx="3210299" cy="1926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/>
            <a:t>Снятие с налогового учета и с учета в фондах пенсионного и социального страхования.</a:t>
          </a:r>
          <a:endParaRPr lang="en-US" sz="1600" kern="1200"/>
        </a:p>
      </dsp:txBody>
      <dsp:txXfrm>
        <a:off x="10599916" y="4673931"/>
        <a:ext cx="3210299" cy="1926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148B5-8CE7-48CA-B780-8903F7D36388}">
      <dsp:nvSpPr>
        <dsp:cNvPr id="0" name=""/>
        <dsp:cNvSpPr/>
      </dsp:nvSpPr>
      <dsp:spPr>
        <a:xfrm>
          <a:off x="0" y="103098"/>
          <a:ext cx="10267268" cy="3529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/>
            <a:t>В государственных органах и коммерческих организациях </a:t>
          </a:r>
          <a:r>
            <a:rPr lang="en-US" sz="2600" kern="1200"/>
            <a:t>карьерная лестница представлена следующей вертикалью: юрисконсульт организации (юрисконсульт, </a:t>
          </a:r>
          <a:r>
            <a:rPr lang="en-US" sz="2600" i="1" kern="1200"/>
            <a:t>ведущий юрист / старший юрист, начальник юридического отдела, директор по правовым вопросам/ Партнёр (в юридической фирме) </a:t>
          </a:r>
          <a:r>
            <a:rPr lang="en-US" sz="2600" kern="1200"/>
            <a:t>адвокат, руководитель адвокатского образования).</a:t>
          </a:r>
        </a:p>
      </dsp:txBody>
      <dsp:txXfrm>
        <a:off x="172319" y="275417"/>
        <a:ext cx="9922630" cy="3185343"/>
      </dsp:txXfrm>
    </dsp:sp>
    <dsp:sp modelId="{1991EA14-6F7C-46E4-85EF-57808912F965}">
      <dsp:nvSpPr>
        <dsp:cNvPr id="0" name=""/>
        <dsp:cNvSpPr/>
      </dsp:nvSpPr>
      <dsp:spPr>
        <a:xfrm>
          <a:off x="0" y="3707960"/>
          <a:ext cx="10267268" cy="2494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/>
            <a:t>В научно-исследовательских и образовательных учреждениях</a:t>
          </a:r>
          <a:r>
            <a:rPr lang="en-US" sz="2600" kern="1200"/>
            <a:t> карьерная лестница моделируется следующим образом: младший научный сотрудник, научный сотрудник, старший научный сотрудник (преподаватель, старший преподаватель, доцент, профессор)</a:t>
          </a:r>
        </a:p>
      </dsp:txBody>
      <dsp:txXfrm>
        <a:off x="121769" y="3829729"/>
        <a:ext cx="10023730" cy="2250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935BD-2969-4396-B6B7-A257F3B5DE36}">
      <dsp:nvSpPr>
        <dsp:cNvPr id="0" name=""/>
        <dsp:cNvSpPr/>
      </dsp:nvSpPr>
      <dsp:spPr>
        <a:xfrm>
          <a:off x="0" y="217303"/>
          <a:ext cx="2079586" cy="20795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741FF-8906-4AFE-8A84-406A69551905}">
      <dsp:nvSpPr>
        <dsp:cNvPr id="0" name=""/>
        <dsp:cNvSpPr/>
      </dsp:nvSpPr>
      <dsp:spPr>
        <a:xfrm>
          <a:off x="479881" y="550944"/>
          <a:ext cx="1206160" cy="13377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F44BD-90A4-4960-B9D4-A6C6EAC4826D}">
      <dsp:nvSpPr>
        <dsp:cNvPr id="0" name=""/>
        <dsp:cNvSpPr/>
      </dsp:nvSpPr>
      <dsp:spPr>
        <a:xfrm>
          <a:off x="2385604" y="0"/>
          <a:ext cx="5905885" cy="3821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 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разработку учредительных документов; обеспечивать регистрацию, ликвидацию и реорганизацию юридических лиц, внесение изменений в учредительные документы.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Способен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подготавливать юридические документы и заключения для переговоров с контрагентами, инвесторами, урегулирования корпоративных споров и судебной защиты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5604" y="0"/>
        <a:ext cx="5905885" cy="3821198"/>
      </dsp:txXfrm>
    </dsp:sp>
    <dsp:sp modelId="{F55DA611-D3E3-4A90-92C1-128F10D66D7F}">
      <dsp:nvSpPr>
        <dsp:cNvPr id="0" name=""/>
        <dsp:cNvSpPr/>
      </dsp:nvSpPr>
      <dsp:spPr>
        <a:xfrm>
          <a:off x="9089089" y="206438"/>
          <a:ext cx="2079586" cy="20645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2C781-3EAA-4D5B-A71B-A6B288E0FDD7}">
      <dsp:nvSpPr>
        <dsp:cNvPr id="0" name=""/>
        <dsp:cNvSpPr/>
      </dsp:nvSpPr>
      <dsp:spPr>
        <a:xfrm>
          <a:off x="9539618" y="718582"/>
          <a:ext cx="1206160" cy="1206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6C83F-65EA-4ECB-A2AD-4D493FA202FB}">
      <dsp:nvSpPr>
        <dsp:cNvPr id="0" name=""/>
        <dsp:cNvSpPr/>
      </dsp:nvSpPr>
      <dsp:spPr>
        <a:xfrm>
          <a:off x="11704200" y="409551"/>
          <a:ext cx="5434422" cy="276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Способен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оценивать организационные и правовые риски, комплаенс-риски, предлагать правовые решения, направленные на повышение эффективности функционирования корпоративного юридического лица с учетом налоговых последствий.</a:t>
          </a:r>
          <a:endParaRPr lang="ru-RU" sz="2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04200" y="409551"/>
        <a:ext cx="5434422" cy="2767700"/>
      </dsp:txXfrm>
    </dsp:sp>
    <dsp:sp modelId="{EC9A941F-2C85-4C20-819F-ACAE481A57D7}">
      <dsp:nvSpPr>
        <dsp:cNvPr id="0" name=""/>
        <dsp:cNvSpPr/>
      </dsp:nvSpPr>
      <dsp:spPr>
        <a:xfrm>
          <a:off x="0" y="4066082"/>
          <a:ext cx="2123590" cy="20582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9F3F1-D44C-4033-81D5-2F8EF7378F08}">
      <dsp:nvSpPr>
        <dsp:cNvPr id="0" name=""/>
        <dsp:cNvSpPr/>
      </dsp:nvSpPr>
      <dsp:spPr>
        <a:xfrm>
          <a:off x="478930" y="4474161"/>
          <a:ext cx="1206160" cy="12061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F2A4F-421C-478B-9156-CF7385718D1F}">
      <dsp:nvSpPr>
        <dsp:cNvPr id="0" name=""/>
        <dsp:cNvSpPr/>
      </dsp:nvSpPr>
      <dsp:spPr>
        <a:xfrm>
          <a:off x="2427238" y="5803868"/>
          <a:ext cx="5974855" cy="2141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Способен 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координировать правовую работу по ведению реестров акционеров (сторонними организациями); разрабатывать положения о полномочиях Общего собрания, о совете директоров, о правлении, о ревизионной комиссии, пр.); разрабатывать положения о сделках, связанных с приобретением или отчуждением имущества; осуществлять правовое сопровождение сделки с акциями предприятия(корпорации); определять правовые основы дивидендной политики.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7238" y="5803868"/>
        <a:ext cx="5974855" cy="2141142"/>
      </dsp:txXfrm>
    </dsp:sp>
    <dsp:sp modelId="{F8A735A3-D468-4CCA-AF24-1CB1FE340DB1}">
      <dsp:nvSpPr>
        <dsp:cNvPr id="0" name=""/>
        <dsp:cNvSpPr/>
      </dsp:nvSpPr>
      <dsp:spPr>
        <a:xfrm>
          <a:off x="9199416" y="4071905"/>
          <a:ext cx="2079586" cy="20795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0ED09-78A0-493A-81FE-4734F0DF07D4}">
      <dsp:nvSpPr>
        <dsp:cNvPr id="0" name=""/>
        <dsp:cNvSpPr/>
      </dsp:nvSpPr>
      <dsp:spPr>
        <a:xfrm>
          <a:off x="9649091" y="4487332"/>
          <a:ext cx="1206160" cy="12061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FD473-606D-4CEB-B73A-1170D0558C01}">
      <dsp:nvSpPr>
        <dsp:cNvPr id="0" name=""/>
        <dsp:cNvSpPr/>
      </dsp:nvSpPr>
      <dsp:spPr>
        <a:xfrm>
          <a:off x="11600542" y="4723824"/>
          <a:ext cx="5667164" cy="348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Готов к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проведению юридических и междисциплинарных научных исследований по проблемам корпоративного права как фундаментального, так и прикладного характера, внедрять результаты проведенных исследований в практическую деятельность корпоративных юридических лиц, а также применять их в педагогическом процессе в высших учебных заведениях.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00542" y="4723824"/>
        <a:ext cx="5667164" cy="34850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0DDF-CF73-4730-B117-FD271B395EAE}">
      <dsp:nvSpPr>
        <dsp:cNvPr id="0" name=""/>
        <dsp:cNvSpPr/>
      </dsp:nvSpPr>
      <dsp:spPr>
        <a:xfrm>
          <a:off x="22732" y="856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логическое, аналитическое мышление</a:t>
          </a:r>
          <a:endParaRPr lang="en-US" sz="2000" kern="1200" dirty="0"/>
        </a:p>
      </dsp:txBody>
      <dsp:txXfrm>
        <a:off x="22732" y="856"/>
        <a:ext cx="3926511" cy="2355906"/>
      </dsp:txXfrm>
    </dsp:sp>
    <dsp:sp modelId="{7870559E-D93D-4C3B-B6CE-A8025016FF26}">
      <dsp:nvSpPr>
        <dsp:cNvPr id="0" name=""/>
        <dsp:cNvSpPr/>
      </dsp:nvSpPr>
      <dsp:spPr>
        <a:xfrm>
          <a:off x="4341894" y="856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высокий уровень развития понятийного мышления (владение научными понятиями и способность воспринимать и понимать различные термины)</a:t>
          </a:r>
          <a:endParaRPr lang="en-US" sz="2000" kern="1200" dirty="0"/>
        </a:p>
      </dsp:txBody>
      <dsp:txXfrm>
        <a:off x="4341894" y="856"/>
        <a:ext cx="3926511" cy="2355906"/>
      </dsp:txXfrm>
    </dsp:sp>
    <dsp:sp modelId="{DB68EFBA-BB40-46CB-8D5D-52DE28F3AC61}">
      <dsp:nvSpPr>
        <dsp:cNvPr id="0" name=""/>
        <dsp:cNvSpPr/>
      </dsp:nvSpPr>
      <dsp:spPr>
        <a:xfrm>
          <a:off x="8661057" y="856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хорошее развитие концентрации и устойчивости внимания (способность в течение длительного времени сосредоточиваться на определенном виде деятельности)</a:t>
          </a:r>
          <a:endParaRPr lang="en-US" sz="2000" kern="1200" dirty="0"/>
        </a:p>
      </dsp:txBody>
      <dsp:txXfrm>
        <a:off x="8661057" y="856"/>
        <a:ext cx="3926511" cy="2355906"/>
      </dsp:txXfrm>
    </dsp:sp>
    <dsp:sp modelId="{4A65AB7B-2318-4286-9FA2-D7A39A0754EB}">
      <dsp:nvSpPr>
        <dsp:cNvPr id="0" name=""/>
        <dsp:cNvSpPr/>
      </dsp:nvSpPr>
      <dsp:spPr>
        <a:xfrm>
          <a:off x="12980219" y="856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высокий уровень развития кратковременной и долговременной памяти</a:t>
          </a:r>
          <a:endParaRPr lang="en-US" sz="2000" kern="1200" dirty="0"/>
        </a:p>
      </dsp:txBody>
      <dsp:txXfrm>
        <a:off x="12980219" y="856"/>
        <a:ext cx="3926511" cy="2355906"/>
      </dsp:txXfrm>
    </dsp:sp>
    <dsp:sp modelId="{777B2569-B35E-461A-8A22-6E65A7D7B308}">
      <dsp:nvSpPr>
        <dsp:cNvPr id="0" name=""/>
        <dsp:cNvSpPr/>
      </dsp:nvSpPr>
      <dsp:spPr>
        <a:xfrm>
          <a:off x="22732" y="2749414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вербальные способности (умение правильно и понятно изъясняться)</a:t>
          </a:r>
          <a:endParaRPr lang="en-US" sz="2000" kern="1200" dirty="0"/>
        </a:p>
      </dsp:txBody>
      <dsp:txXfrm>
        <a:off x="22732" y="2749414"/>
        <a:ext cx="3926511" cy="2355906"/>
      </dsp:txXfrm>
    </dsp:sp>
    <dsp:sp modelId="{A8EADBB5-9098-4D16-A742-BF4F3AB1A313}">
      <dsp:nvSpPr>
        <dsp:cNvPr id="0" name=""/>
        <dsp:cNvSpPr/>
      </dsp:nvSpPr>
      <dsp:spPr>
        <a:xfrm>
          <a:off x="4341894" y="2749414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способность убеждения</a:t>
          </a:r>
          <a:endParaRPr lang="en-US" sz="2000" kern="1200" dirty="0"/>
        </a:p>
      </dsp:txBody>
      <dsp:txXfrm>
        <a:off x="4341894" y="2749414"/>
        <a:ext cx="3926511" cy="2355906"/>
      </dsp:txXfrm>
    </dsp:sp>
    <dsp:sp modelId="{AA1D5D5F-ADE2-48F7-B2B7-2539240B2937}">
      <dsp:nvSpPr>
        <dsp:cNvPr id="0" name=""/>
        <dsp:cNvSpPr/>
      </dsp:nvSpPr>
      <dsp:spPr>
        <a:xfrm>
          <a:off x="8661057" y="2749414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коммуникативные навыки (навыки общения с людьми);</a:t>
          </a:r>
          <a:endParaRPr lang="en-US" sz="2000" kern="1200" dirty="0"/>
        </a:p>
      </dsp:txBody>
      <dsp:txXfrm>
        <a:off x="8661057" y="2749414"/>
        <a:ext cx="3926511" cy="2355906"/>
      </dsp:txXfrm>
    </dsp:sp>
    <dsp:sp modelId="{70017789-4E47-423D-9156-F781E48D6EED}">
      <dsp:nvSpPr>
        <dsp:cNvPr id="0" name=""/>
        <dsp:cNvSpPr/>
      </dsp:nvSpPr>
      <dsp:spPr>
        <a:xfrm>
          <a:off x="12980219" y="2749414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склонность к исследовательской деятельности</a:t>
          </a:r>
          <a:endParaRPr lang="en-US" sz="2000" kern="1200" dirty="0"/>
        </a:p>
      </dsp:txBody>
      <dsp:txXfrm>
        <a:off x="12980219" y="2749414"/>
        <a:ext cx="3926511" cy="2355906"/>
      </dsp:txXfrm>
    </dsp:sp>
    <dsp:sp modelId="{65A20B28-2869-4E70-8ECD-2E10D768E7C1}">
      <dsp:nvSpPr>
        <dsp:cNvPr id="0" name=""/>
        <dsp:cNvSpPr/>
      </dsp:nvSpPr>
      <dsp:spPr>
        <a:xfrm>
          <a:off x="22732" y="5497971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хорошие познания в разных областях наук</a:t>
          </a:r>
          <a:endParaRPr lang="en-US" sz="2000" kern="1200" dirty="0"/>
        </a:p>
      </dsp:txBody>
      <dsp:txXfrm>
        <a:off x="22732" y="5497971"/>
        <a:ext cx="3926511" cy="2355906"/>
      </dsp:txXfrm>
    </dsp:sp>
    <dsp:sp modelId="{F36BAD3D-1243-4F99-B1D5-5DD6E1D827F2}">
      <dsp:nvSpPr>
        <dsp:cNvPr id="0" name=""/>
        <dsp:cNvSpPr/>
      </dsp:nvSpPr>
      <dsp:spPr>
        <a:xfrm>
          <a:off x="4341894" y="5497971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высокий уровень развития дедуктивного мышления (умение мыслить от общего к частному)</a:t>
          </a:r>
          <a:endParaRPr lang="en-US" sz="2000" kern="1200" dirty="0"/>
        </a:p>
      </dsp:txBody>
      <dsp:txXfrm>
        <a:off x="4341894" y="5497971"/>
        <a:ext cx="3926511" cy="2355906"/>
      </dsp:txXfrm>
    </dsp:sp>
    <dsp:sp modelId="{19CDAC5B-ABFD-4261-B3E8-7A664A64342A}">
      <dsp:nvSpPr>
        <dsp:cNvPr id="0" name=""/>
        <dsp:cNvSpPr/>
      </dsp:nvSpPr>
      <dsp:spPr>
        <a:xfrm>
          <a:off x="8661057" y="5497971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способность к всестороннему, адекватному восприятию ситуации</a:t>
          </a:r>
          <a:endParaRPr lang="en-US" sz="2000" kern="1200" dirty="0"/>
        </a:p>
      </dsp:txBody>
      <dsp:txXfrm>
        <a:off x="8661057" y="5497971"/>
        <a:ext cx="3926511" cy="2355906"/>
      </dsp:txXfrm>
    </dsp:sp>
    <dsp:sp modelId="{59081DA4-9AE0-4E9C-A591-9A83CAEB2091}">
      <dsp:nvSpPr>
        <dsp:cNvPr id="0" name=""/>
        <dsp:cNvSpPr/>
      </dsp:nvSpPr>
      <dsp:spPr>
        <a:xfrm>
          <a:off x="12980219" y="5497971"/>
          <a:ext cx="3926511" cy="2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умение вести переговоры</a:t>
          </a:r>
          <a:endParaRPr lang="en-US" sz="2000" kern="1200" dirty="0"/>
        </a:p>
      </dsp:txBody>
      <dsp:txXfrm>
        <a:off x="12980219" y="5497971"/>
        <a:ext cx="3926511" cy="2355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B44E-7E59-4753-B861-B00EA56C70C5}">
      <dsp:nvSpPr>
        <dsp:cNvPr id="0" name=""/>
        <dsp:cNvSpPr/>
      </dsp:nvSpPr>
      <dsp:spPr>
        <a:xfrm>
          <a:off x="2918672" y="1750887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3323" y="1793447"/>
        <a:ext cx="31573" cy="6320"/>
      </dsp:txXfrm>
    </dsp:sp>
    <dsp:sp modelId="{F118DF27-8C6F-4102-AECD-0AF43167AC36}">
      <dsp:nvSpPr>
        <dsp:cNvPr id="0" name=""/>
        <dsp:cNvSpPr/>
      </dsp:nvSpPr>
      <dsp:spPr>
        <a:xfrm>
          <a:off x="9778" y="972943"/>
          <a:ext cx="2910693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организованность</a:t>
          </a:r>
          <a:endParaRPr lang="en-US" sz="2400" kern="1200" dirty="0"/>
        </a:p>
      </dsp:txBody>
      <dsp:txXfrm>
        <a:off x="9778" y="972943"/>
        <a:ext cx="2910693" cy="1647329"/>
      </dsp:txXfrm>
    </dsp:sp>
    <dsp:sp modelId="{49DD8662-FF14-4DD3-A2ED-A9EEB6A46581}">
      <dsp:nvSpPr>
        <dsp:cNvPr id="0" name=""/>
        <dsp:cNvSpPr/>
      </dsp:nvSpPr>
      <dsp:spPr>
        <a:xfrm>
          <a:off x="6295697" y="1750887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80348" y="1793447"/>
        <a:ext cx="31573" cy="6320"/>
      </dsp:txXfrm>
    </dsp:sp>
    <dsp:sp modelId="{F05B54F8-D447-452A-845D-EBCA04B7DF06}">
      <dsp:nvSpPr>
        <dsp:cNvPr id="0" name=""/>
        <dsp:cNvSpPr/>
      </dsp:nvSpPr>
      <dsp:spPr>
        <a:xfrm>
          <a:off x="3551948" y="97294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аккуратность</a:t>
          </a:r>
          <a:endParaRPr lang="en-US" sz="2000" kern="1200" dirty="0"/>
        </a:p>
      </dsp:txBody>
      <dsp:txXfrm>
        <a:off x="3551948" y="972943"/>
        <a:ext cx="2745548" cy="1647329"/>
      </dsp:txXfrm>
    </dsp:sp>
    <dsp:sp modelId="{5BC8CA07-B729-4D93-A17A-32411E8FAEED}">
      <dsp:nvSpPr>
        <dsp:cNvPr id="0" name=""/>
        <dsp:cNvSpPr/>
      </dsp:nvSpPr>
      <dsp:spPr>
        <a:xfrm>
          <a:off x="9672721" y="1750887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957373" y="1793447"/>
        <a:ext cx="31573" cy="6320"/>
      </dsp:txXfrm>
    </dsp:sp>
    <dsp:sp modelId="{CD6A68DF-9ED5-495B-854D-6A15BCF6BE28}">
      <dsp:nvSpPr>
        <dsp:cNvPr id="0" name=""/>
        <dsp:cNvSpPr/>
      </dsp:nvSpPr>
      <dsp:spPr>
        <a:xfrm>
          <a:off x="6928973" y="97294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уверенность в себе</a:t>
          </a:r>
          <a:endParaRPr lang="en-US" sz="2000" kern="1200" dirty="0"/>
        </a:p>
      </dsp:txBody>
      <dsp:txXfrm>
        <a:off x="6928973" y="972943"/>
        <a:ext cx="2745548" cy="1647329"/>
      </dsp:txXfrm>
    </dsp:sp>
    <dsp:sp modelId="{C2CA23CE-346B-45F6-932A-7892C7BD853F}">
      <dsp:nvSpPr>
        <dsp:cNvPr id="0" name=""/>
        <dsp:cNvSpPr/>
      </dsp:nvSpPr>
      <dsp:spPr>
        <a:xfrm>
          <a:off x="13049746" y="1750887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334397" y="1793447"/>
        <a:ext cx="31573" cy="6320"/>
      </dsp:txXfrm>
    </dsp:sp>
    <dsp:sp modelId="{5AFEACF7-8F50-4997-932F-8D475C8006A7}">
      <dsp:nvSpPr>
        <dsp:cNvPr id="0" name=""/>
        <dsp:cNvSpPr/>
      </dsp:nvSpPr>
      <dsp:spPr>
        <a:xfrm>
          <a:off x="10305998" y="97294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эрудированность</a:t>
          </a:r>
          <a:endParaRPr lang="en-US" sz="2000" kern="1200" dirty="0"/>
        </a:p>
      </dsp:txBody>
      <dsp:txXfrm>
        <a:off x="10305998" y="972943"/>
        <a:ext cx="2745548" cy="1647329"/>
      </dsp:txXfrm>
    </dsp:sp>
    <dsp:sp modelId="{54843657-EDB3-4D30-9509-C42770C181AD}">
      <dsp:nvSpPr>
        <dsp:cNvPr id="0" name=""/>
        <dsp:cNvSpPr/>
      </dsp:nvSpPr>
      <dsp:spPr>
        <a:xfrm>
          <a:off x="1382553" y="2618472"/>
          <a:ext cx="13673243" cy="600876"/>
        </a:xfrm>
        <a:custGeom>
          <a:avLst/>
          <a:gdLst/>
          <a:ahLst/>
          <a:cxnLst/>
          <a:rect l="0" t="0" r="0" b="0"/>
          <a:pathLst>
            <a:path>
              <a:moveTo>
                <a:pt x="13673243" y="0"/>
              </a:moveTo>
              <a:lnTo>
                <a:pt x="13673243" y="317538"/>
              </a:lnTo>
              <a:lnTo>
                <a:pt x="0" y="317538"/>
              </a:lnTo>
              <a:lnTo>
                <a:pt x="0" y="60087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76979" y="2915749"/>
        <a:ext cx="684390" cy="6320"/>
      </dsp:txXfrm>
    </dsp:sp>
    <dsp:sp modelId="{2459BD36-C4CC-47C5-B0E1-BB1FA1BCA9D6}">
      <dsp:nvSpPr>
        <dsp:cNvPr id="0" name=""/>
        <dsp:cNvSpPr/>
      </dsp:nvSpPr>
      <dsp:spPr>
        <a:xfrm>
          <a:off x="13683022" y="97294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честность и порядочность</a:t>
          </a:r>
          <a:endParaRPr lang="en-US" sz="1500" kern="1200" dirty="0"/>
        </a:p>
      </dsp:txBody>
      <dsp:txXfrm>
        <a:off x="13683022" y="972943"/>
        <a:ext cx="2745548" cy="1647329"/>
      </dsp:txXfrm>
    </dsp:sp>
    <dsp:sp modelId="{9571D7C8-5A97-41FE-BAF3-5BD623FDADD5}">
      <dsp:nvSpPr>
        <dsp:cNvPr id="0" name=""/>
        <dsp:cNvSpPr/>
      </dsp:nvSpPr>
      <dsp:spPr>
        <a:xfrm>
          <a:off x="2753527" y="4029693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178" y="4072252"/>
        <a:ext cx="31573" cy="6320"/>
      </dsp:txXfrm>
    </dsp:sp>
    <dsp:sp modelId="{2624205E-7069-49FD-A9C4-D13B8943E4CA}">
      <dsp:nvSpPr>
        <dsp:cNvPr id="0" name=""/>
        <dsp:cNvSpPr/>
      </dsp:nvSpPr>
      <dsp:spPr>
        <a:xfrm>
          <a:off x="9778" y="3251748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деловая хватка</a:t>
          </a:r>
          <a:endParaRPr lang="en-US" sz="2000" kern="1200" dirty="0"/>
        </a:p>
      </dsp:txBody>
      <dsp:txXfrm>
        <a:off x="9778" y="3251748"/>
        <a:ext cx="2745548" cy="1647329"/>
      </dsp:txXfrm>
    </dsp:sp>
    <dsp:sp modelId="{675D2BE5-BF71-4F5A-8DAB-1B03D5EBD959}">
      <dsp:nvSpPr>
        <dsp:cNvPr id="0" name=""/>
        <dsp:cNvSpPr/>
      </dsp:nvSpPr>
      <dsp:spPr>
        <a:xfrm>
          <a:off x="6130552" y="4029693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15203" y="4072252"/>
        <a:ext cx="31573" cy="6320"/>
      </dsp:txXfrm>
    </dsp:sp>
    <dsp:sp modelId="{E316C16B-733F-4127-88D1-56A32ED7F515}">
      <dsp:nvSpPr>
        <dsp:cNvPr id="0" name=""/>
        <dsp:cNvSpPr/>
      </dsp:nvSpPr>
      <dsp:spPr>
        <a:xfrm>
          <a:off x="3386803" y="3251748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ответственность</a:t>
          </a:r>
          <a:endParaRPr lang="en-US" sz="2000" kern="1200" dirty="0"/>
        </a:p>
      </dsp:txBody>
      <dsp:txXfrm>
        <a:off x="3386803" y="3251748"/>
        <a:ext cx="2745548" cy="1647329"/>
      </dsp:txXfrm>
    </dsp:sp>
    <dsp:sp modelId="{AD98B8B6-4152-4670-81E9-8D82670C8281}">
      <dsp:nvSpPr>
        <dsp:cNvPr id="0" name=""/>
        <dsp:cNvSpPr/>
      </dsp:nvSpPr>
      <dsp:spPr>
        <a:xfrm>
          <a:off x="9507577" y="4029693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792228" y="4072252"/>
        <a:ext cx="31573" cy="6320"/>
      </dsp:txXfrm>
    </dsp:sp>
    <dsp:sp modelId="{1A72E021-F241-4B0E-A0B3-0DA123CDBD49}">
      <dsp:nvSpPr>
        <dsp:cNvPr id="0" name=""/>
        <dsp:cNvSpPr/>
      </dsp:nvSpPr>
      <dsp:spPr>
        <a:xfrm>
          <a:off x="6763828" y="3251748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объективность</a:t>
          </a:r>
          <a:endParaRPr lang="en-US" sz="2000" kern="1200" dirty="0"/>
        </a:p>
      </dsp:txBody>
      <dsp:txXfrm>
        <a:off x="6763828" y="3251748"/>
        <a:ext cx="2745548" cy="1647329"/>
      </dsp:txXfrm>
    </dsp:sp>
    <dsp:sp modelId="{0A281148-A77E-423F-A452-8E101AAA9B0F}">
      <dsp:nvSpPr>
        <dsp:cNvPr id="0" name=""/>
        <dsp:cNvSpPr/>
      </dsp:nvSpPr>
      <dsp:spPr>
        <a:xfrm>
          <a:off x="13214287" y="4029693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498938" y="4072252"/>
        <a:ext cx="31573" cy="6320"/>
      </dsp:txXfrm>
    </dsp:sp>
    <dsp:sp modelId="{737A4466-BCF8-4A79-87D2-A36B14F64223}">
      <dsp:nvSpPr>
        <dsp:cNvPr id="0" name=""/>
        <dsp:cNvSpPr/>
      </dsp:nvSpPr>
      <dsp:spPr>
        <a:xfrm>
          <a:off x="10140853" y="3251748"/>
          <a:ext cx="3075234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коммуникабельность</a:t>
          </a:r>
          <a:endParaRPr lang="en-US" sz="2000" kern="1200" dirty="0"/>
        </a:p>
      </dsp:txBody>
      <dsp:txXfrm>
        <a:off x="10140853" y="3251748"/>
        <a:ext cx="3075234" cy="1647329"/>
      </dsp:txXfrm>
    </dsp:sp>
    <dsp:sp modelId="{336A782C-2B4B-4C75-B461-0734FC7B58C1}">
      <dsp:nvSpPr>
        <dsp:cNvPr id="0" name=""/>
        <dsp:cNvSpPr/>
      </dsp:nvSpPr>
      <dsp:spPr>
        <a:xfrm>
          <a:off x="1382553" y="4897277"/>
          <a:ext cx="13837784" cy="600876"/>
        </a:xfrm>
        <a:custGeom>
          <a:avLst/>
          <a:gdLst/>
          <a:ahLst/>
          <a:cxnLst/>
          <a:rect l="0" t="0" r="0" b="0"/>
          <a:pathLst>
            <a:path>
              <a:moveTo>
                <a:pt x="13837784" y="0"/>
              </a:moveTo>
              <a:lnTo>
                <a:pt x="13837784" y="317538"/>
              </a:lnTo>
              <a:lnTo>
                <a:pt x="0" y="317538"/>
              </a:lnTo>
              <a:lnTo>
                <a:pt x="0" y="60087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55140" y="5194555"/>
        <a:ext cx="692609" cy="6320"/>
      </dsp:txXfrm>
    </dsp:sp>
    <dsp:sp modelId="{F1863253-0723-4BB9-91C4-27640E57DE6C}">
      <dsp:nvSpPr>
        <dsp:cNvPr id="0" name=""/>
        <dsp:cNvSpPr/>
      </dsp:nvSpPr>
      <dsp:spPr>
        <a:xfrm>
          <a:off x="13847563" y="3251748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хорошая интуиция</a:t>
          </a:r>
          <a:endParaRPr lang="en-US" sz="2000" kern="1200" dirty="0"/>
        </a:p>
      </dsp:txBody>
      <dsp:txXfrm>
        <a:off x="13847563" y="3251748"/>
        <a:ext cx="2745548" cy="1647329"/>
      </dsp:txXfrm>
    </dsp:sp>
    <dsp:sp modelId="{F62F6BAF-886B-41EA-9F65-F5F6EE2DC400}">
      <dsp:nvSpPr>
        <dsp:cNvPr id="0" name=""/>
        <dsp:cNvSpPr/>
      </dsp:nvSpPr>
      <dsp:spPr>
        <a:xfrm>
          <a:off x="2753527" y="6308498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178" y="6351057"/>
        <a:ext cx="31573" cy="6320"/>
      </dsp:txXfrm>
    </dsp:sp>
    <dsp:sp modelId="{8E308E19-00DF-41FD-9F08-D0086FEC5FED}">
      <dsp:nvSpPr>
        <dsp:cNvPr id="0" name=""/>
        <dsp:cNvSpPr/>
      </dsp:nvSpPr>
      <dsp:spPr>
        <a:xfrm>
          <a:off x="9778" y="553055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эмоционально-психическая устойчивость</a:t>
          </a:r>
          <a:endParaRPr lang="en-US" sz="2000" kern="1200" dirty="0"/>
        </a:p>
      </dsp:txBody>
      <dsp:txXfrm>
        <a:off x="9778" y="5530553"/>
        <a:ext cx="2745548" cy="1647329"/>
      </dsp:txXfrm>
    </dsp:sp>
    <dsp:sp modelId="{463DEA5F-3B04-4A9C-A498-3D5C9FE8DB29}">
      <dsp:nvSpPr>
        <dsp:cNvPr id="0" name=""/>
        <dsp:cNvSpPr/>
      </dsp:nvSpPr>
      <dsp:spPr>
        <a:xfrm>
          <a:off x="6130552" y="6308498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15203" y="6351057"/>
        <a:ext cx="31573" cy="6320"/>
      </dsp:txXfrm>
    </dsp:sp>
    <dsp:sp modelId="{FE055C69-D565-4AAF-954B-1BDE42A6DA67}">
      <dsp:nvSpPr>
        <dsp:cNvPr id="0" name=""/>
        <dsp:cNvSpPr/>
      </dsp:nvSpPr>
      <dsp:spPr>
        <a:xfrm>
          <a:off x="3386803" y="553055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энергичность</a:t>
          </a:r>
          <a:endParaRPr lang="en-US" sz="2000" kern="1200" dirty="0"/>
        </a:p>
      </dsp:txBody>
      <dsp:txXfrm>
        <a:off x="3386803" y="5530553"/>
        <a:ext cx="2745548" cy="1647329"/>
      </dsp:txXfrm>
    </dsp:sp>
    <dsp:sp modelId="{E1509FEC-D24A-485B-A8CF-248E0D63BA85}">
      <dsp:nvSpPr>
        <dsp:cNvPr id="0" name=""/>
        <dsp:cNvSpPr/>
      </dsp:nvSpPr>
      <dsp:spPr>
        <a:xfrm>
          <a:off x="9507577" y="6308498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792228" y="6351057"/>
        <a:ext cx="31573" cy="6320"/>
      </dsp:txXfrm>
    </dsp:sp>
    <dsp:sp modelId="{622ABB9B-4B9D-4B6C-BB76-11AA67F7E794}">
      <dsp:nvSpPr>
        <dsp:cNvPr id="0" name=""/>
        <dsp:cNvSpPr/>
      </dsp:nvSpPr>
      <dsp:spPr>
        <a:xfrm>
          <a:off x="6763828" y="553055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настойчивость, принципиальность</a:t>
          </a:r>
          <a:endParaRPr lang="en-US" sz="2000" kern="1200" dirty="0"/>
        </a:p>
      </dsp:txBody>
      <dsp:txXfrm>
        <a:off x="6763828" y="5530553"/>
        <a:ext cx="2745548" cy="1647329"/>
      </dsp:txXfrm>
    </dsp:sp>
    <dsp:sp modelId="{458C9CDE-96F4-42B6-BFA5-C9E27E7EC12C}">
      <dsp:nvSpPr>
        <dsp:cNvPr id="0" name=""/>
        <dsp:cNvSpPr/>
      </dsp:nvSpPr>
      <dsp:spPr>
        <a:xfrm>
          <a:off x="12884601" y="6308498"/>
          <a:ext cx="600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7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169253" y="6351057"/>
        <a:ext cx="31573" cy="6320"/>
      </dsp:txXfrm>
    </dsp:sp>
    <dsp:sp modelId="{E18AB7F9-E770-4069-8A34-FC2C3408C8A1}">
      <dsp:nvSpPr>
        <dsp:cNvPr id="0" name=""/>
        <dsp:cNvSpPr/>
      </dsp:nvSpPr>
      <dsp:spPr>
        <a:xfrm>
          <a:off x="10140853" y="553055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стремление к самосовершенствованию</a:t>
          </a:r>
          <a:endParaRPr lang="en-US" sz="2000" kern="1200" dirty="0"/>
        </a:p>
      </dsp:txBody>
      <dsp:txXfrm>
        <a:off x="10140853" y="5530553"/>
        <a:ext cx="2745548" cy="1647329"/>
      </dsp:txXfrm>
    </dsp:sp>
    <dsp:sp modelId="{96E7EB7D-0E03-4D4F-B695-9BF3683E5065}">
      <dsp:nvSpPr>
        <dsp:cNvPr id="0" name=""/>
        <dsp:cNvSpPr/>
      </dsp:nvSpPr>
      <dsp:spPr>
        <a:xfrm>
          <a:off x="13517878" y="5530553"/>
          <a:ext cx="2745548" cy="1647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34" tIns="141217" rIns="134534" bIns="1412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умение быстро восстанавливать работоспособность</a:t>
          </a:r>
          <a:endParaRPr lang="en-US" sz="2000" kern="1200" dirty="0"/>
        </a:p>
      </dsp:txBody>
      <dsp:txXfrm>
        <a:off x="13517878" y="5530553"/>
        <a:ext cx="2745548" cy="1647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2" name="Rectangle 261">
            <a:extLst>
              <a:ext uri="{FF2B5EF4-FFF2-40B4-BE49-F238E27FC236}">
                <a16:creationId xmlns:a16="http://schemas.microsoft.com/office/drawing/2014/main" id="{861AF017-741B-4CC0-B7C2-C9B94E5B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8" name="Rectangle 267">
            <a:extLst>
              <a:ext uri="{FF2B5EF4-FFF2-40B4-BE49-F238E27FC236}">
                <a16:creationId xmlns:a16="http://schemas.microsoft.com/office/drawing/2014/main" id="{5FC9E5C3-B8DC-4532-8C1F-4D5331C6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95962" y="-18"/>
            <a:ext cx="12492039" cy="10286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6C8C52-7A07-1D11-E99B-DA66EED94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4172"/>
          <a:stretch/>
        </p:blipFill>
        <p:spPr>
          <a:xfrm>
            <a:off x="434408" y="5921732"/>
            <a:ext cx="7884319" cy="4185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57" name="Google Shape;86;p1"/>
          <p:cNvSpPr txBox="1"/>
          <p:nvPr/>
        </p:nvSpPr>
        <p:spPr>
          <a:xfrm>
            <a:off x="9303657" y="696686"/>
            <a:ext cx="8155671" cy="880729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i="0" u="none" strike="noStrike" kern="1200" cap="none" dirty="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КАРЬЕРНАЯ КАРТА ВЫПУСКНИКОВ</a:t>
            </a:r>
          </a:p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5400" b="1" kern="1200" dirty="0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ПОДГОТОВКИ  </a:t>
            </a:r>
          </a:p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40.04.01 «ЮРИСПРУДЕНЦИЯ»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5400" b="1" kern="1200" dirty="0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Магистерская программа «КОРПОРАТИВНОЕ ПРАВО»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chemeClr val="tx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en-US" sz="3000" kern="1200" dirty="0">
              <a:solidFill>
                <a:schemeClr val="tx1">
                  <a:alpha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74AB9B-23F5-133A-ADB0-88EC7DE775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32"/>
          <a:stretch/>
        </p:blipFill>
        <p:spPr>
          <a:xfrm>
            <a:off x="554830" y="616279"/>
            <a:ext cx="7884000" cy="4185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41AF28-B9C0-BCE5-DD6F-937A7F187576}"/>
              </a:ext>
            </a:extLst>
          </p:cNvPr>
          <p:cNvSpPr txBox="1"/>
          <p:nvPr/>
        </p:nvSpPr>
        <p:spPr>
          <a:xfrm>
            <a:off x="1045029" y="342500"/>
            <a:ext cx="156101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ОБЕСПЕЧИВАЮЩИЕ УСПЕШНОСТЬ ВЫПОЛНЕНИЯ ПРОФЕССИОНАЛЬНОЙ ДЕЯТЕЛЬНОСТИ ЮРИСТА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КОРПОРАТИВНОМУ ПРАВУ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extBox 4">
            <a:extLst>
              <a:ext uri="{FF2B5EF4-FFF2-40B4-BE49-F238E27FC236}">
                <a16:creationId xmlns:a16="http://schemas.microsoft.com/office/drawing/2014/main" id="{E81B9806-6BD0-8377-AD82-82011C325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354387"/>
              </p:ext>
            </p:extLst>
          </p:nvPr>
        </p:nvGraphicFramePr>
        <p:xfrm>
          <a:off x="809897" y="1815737"/>
          <a:ext cx="16929463" cy="785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89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D5ED68-8E9E-83BA-7C9C-53D16E3CE64D}"/>
              </a:ext>
            </a:extLst>
          </p:cNvPr>
          <p:cNvSpPr txBox="1"/>
          <p:nvPr/>
        </p:nvSpPr>
        <p:spPr>
          <a:xfrm>
            <a:off x="1263931" y="392282"/>
            <a:ext cx="161456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НЕОБХОДИМЫХ КАЧЕСТВ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ЮРИСТА ПО КОРПОРАТИВНОМУ ПРАВУ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3EF309DD-62BA-D551-A9BD-DC7CB7D8C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154508"/>
              </p:ext>
            </p:extLst>
          </p:nvPr>
        </p:nvGraphicFramePr>
        <p:xfrm>
          <a:off x="1280159" y="1214847"/>
          <a:ext cx="16602891" cy="815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25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196">
            <a:extLst>
              <a:ext uri="{FF2B5EF4-FFF2-40B4-BE49-F238E27FC236}">
                <a16:creationId xmlns:a16="http://schemas.microsoft.com/office/drawing/2014/main" id="{861AF017-741B-4CC0-B7C2-C9B94E5B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FC9E5C3-B8DC-4532-8C1F-4D5331C6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95962" y="-18"/>
            <a:ext cx="12492039" cy="10286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9575005" y="704172"/>
            <a:ext cx="7884320" cy="80962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ru-RU" sz="33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ВОЗМОЖНЫЕ РАБОТОДАТЕЛИ</a:t>
            </a:r>
            <a:endParaRPr lang="en-US" sz="3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4" name="Рисунок 3">
            <a:extLst>
              <a:ext uri="{FF2B5EF4-FFF2-40B4-BE49-F238E27FC236}">
                <a16:creationId xmlns:a16="http://schemas.microsoft.com/office/drawing/2014/main" id="{CB0F95CF-6D18-EC2B-EDFD-052AF4B22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9" r="1" b="1"/>
          <a:stretch/>
        </p:blipFill>
        <p:spPr>
          <a:xfrm>
            <a:off x="826293" y="827218"/>
            <a:ext cx="7884319" cy="4185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C8C51C-DA89-4F01-A630-B1D5E5340891}"/>
              </a:ext>
            </a:extLst>
          </p:cNvPr>
          <p:cNvSpPr txBox="1"/>
          <p:nvPr/>
        </p:nvSpPr>
        <p:spPr>
          <a:xfrm>
            <a:off x="9085944" y="1741714"/>
            <a:ext cx="8418285" cy="7344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Арбитражные суды /Суды общей юрисдикции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Банки / Финансовые компании / Страхование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Промышленность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Недвижимость / Строительство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Здравоохранение/ Фармацевтика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Государство</a:t>
            </a:r>
            <a:endParaRPr kumimoji="0" lang="ru-RU" sz="5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Управление экономической безопасности и противодействия коррупции МВД России </a:t>
            </a:r>
            <a:endParaRPr kumimoji="0" lang="ru-RU" sz="5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Федеральные органы исполнительной власти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Прокуратура /Следственный комитет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8968B8-C69A-A215-AB3E-41EBDB5D88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33" b="9343"/>
          <a:stretch/>
        </p:blipFill>
        <p:spPr>
          <a:xfrm>
            <a:off x="826293" y="5278087"/>
            <a:ext cx="7884000" cy="4185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658802" y="1028700"/>
            <a:ext cx="15217684" cy="8229600"/>
          </a:xfrm>
          <a:prstGeom prst="rect">
            <a:avLst/>
          </a:prstGeom>
          <a:solidFill>
            <a:srgbClr val="E4D4C5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5167085" y="1451634"/>
            <a:ext cx="9768113" cy="87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34" b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ОДЕРЖАНИЕ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6" name="Google Shape;94;p2">
            <a:extLst>
              <a:ext uri="{FF2B5EF4-FFF2-40B4-BE49-F238E27FC236}">
                <a16:creationId xmlns:a16="http://schemas.microsoft.com/office/drawing/2014/main" id="{C9B35C83-E8A6-AD98-B19C-B8CED4C73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915874"/>
              </p:ext>
            </p:extLst>
          </p:nvPr>
        </p:nvGraphicFramePr>
        <p:xfrm>
          <a:off x="2157984" y="2521818"/>
          <a:ext cx="14214130" cy="642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43F541-4694-4673-8677-15729D0B3759}"/>
              </a:ext>
            </a:extLst>
          </p:cNvPr>
          <p:cNvSpPr txBox="1"/>
          <p:nvPr/>
        </p:nvSpPr>
        <p:spPr>
          <a:xfrm>
            <a:off x="540327" y="550083"/>
            <a:ext cx="17316599" cy="402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none" strike="noStrike" kern="12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</a:rPr>
              <a:t>ПЕРЕЧЕНЬ ОБЛАСТЕЙ ДЕЯТЕЛЬНОСТИ</a:t>
            </a:r>
            <a:endParaRPr lang="ru-RU" sz="3200" b="1" u="none" strike="noStrike" kern="12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 </a:t>
            </a:r>
            <a:r>
              <a:rPr lang="ru-RU" sz="2800" b="1" dirty="0">
                <a:solidFill>
                  <a:srgbClr val="292B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магистерской программы </a:t>
            </a:r>
            <a:r>
              <a:rPr lang="ru-RU" sz="2800" b="1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«Корпоративное право</a:t>
            </a:r>
            <a:r>
              <a:rPr lang="ru-RU" sz="280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может осуществлять профессиональную деятельность на предприятиях, в судах в качестве юристов, адвокатов, участвовать в рассмотрении судами гражданских дел в качестве прокурора, могут стать судьями, работать нотариусами, а также привлекаться к разрешению споров в качестве третейских судей или медиаторов.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деятельности, решают следующие профессиональные задачи: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2800" i="1" dirty="0">
              <a:solidFill>
                <a:srgbClr val="292B2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2800" i="1" dirty="0">
              <a:solidFill>
                <a:srgbClr val="292B2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i="1" u="none" strike="noStrike" kern="12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Arial"/>
            </a:endParaRPr>
          </a:p>
        </p:txBody>
      </p:sp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8DDA9A8C-6161-18DB-5006-2505614BD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129659"/>
              </p:ext>
            </p:extLst>
          </p:nvPr>
        </p:nvGraphicFramePr>
        <p:xfrm>
          <a:off x="522514" y="3226526"/>
          <a:ext cx="17347474" cy="677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1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10;p4">
            <a:extLst>
              <a:ext uri="{FF2B5EF4-FFF2-40B4-BE49-F238E27FC236}">
                <a16:creationId xmlns:a16="http://schemas.microsoft.com/office/drawing/2014/main" id="{0E23E4C4-CF0F-F7BC-A48F-E2164A967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982818"/>
              </p:ext>
            </p:extLst>
          </p:nvPr>
        </p:nvGraphicFramePr>
        <p:xfrm>
          <a:off x="1327459" y="2249714"/>
          <a:ext cx="15871971" cy="6768035"/>
        </p:xfrm>
        <a:graphic>
          <a:graphicData uri="http://schemas.openxmlformats.org/drawingml/2006/table">
            <a:tbl>
              <a:tblPr firstRow="1" bandRow="1">
                <a:noFill/>
                <a:tableStyleId>{476C967A-38D9-4CE8-A9FA-034627F893F5}</a:tableStyleId>
              </a:tblPr>
              <a:tblGrid>
                <a:gridCol w="327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7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9083">
                  <a:extLst>
                    <a:ext uri="{9D8B030D-6E8A-4147-A177-3AD203B41FA5}">
                      <a16:colId xmlns:a16="http://schemas.microsoft.com/office/drawing/2014/main" val="272528444"/>
                    </a:ext>
                  </a:extLst>
                </a:gridCol>
              </a:tblGrid>
              <a:tr h="3064930">
                <a:tc>
                  <a:txBody>
                    <a:bodyPr/>
                    <a:lstStyle/>
                    <a:p>
                      <a:pPr algn="ctr" rtl="0"/>
                      <a:r>
                        <a:rPr lang="ru-RU" sz="3300" b="1" u="none" strike="noStrike" cap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Юрист/</a:t>
                      </a:r>
                    </a:p>
                    <a:p>
                      <a:pPr algn="ctr" rtl="0"/>
                      <a:r>
                        <a:rPr lang="ru-RU" sz="3300" b="1" u="none" strike="noStrike" cap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Специалист в сфере бизнеса</a:t>
                      </a:r>
                      <a:endParaRPr lang="ru-RU" sz="3300" b="1" i="0" u="none" strike="noStrike" cap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3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Юрист / специалист по корпоративному праву</a:t>
                      </a:r>
                      <a:endParaRPr lang="ru-RU" sz="33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3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Арбитражный управляющий</a:t>
                      </a:r>
                      <a:endParaRPr lang="ru-RU" sz="33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3300" b="1" u="none" strike="noStrike" cap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Научный сотрудник, Преподаватель правовых дисциплин </a:t>
                      </a:r>
                      <a:endParaRPr sz="3300" b="1" i="0" u="none" strike="noStrike" cap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07780" marR="107780" marT="53890" marB="538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33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Адвокат  </a:t>
                      </a:r>
                    </a:p>
                  </a:txBody>
                  <a:tcPr marL="107780" marR="107780" marT="53890" marB="53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4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105">
                <a:tc>
                  <a:txBody>
                    <a:bodyPr/>
                    <a:lstStyle/>
                    <a:p>
                      <a:pPr algn="ctr"/>
                      <a:r>
                        <a:rPr lang="ru-RU" sz="33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Юрист банковского сектора</a:t>
                      </a: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3300" b="1" u="none" strike="noStrike" cap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Третейский судья/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3300" b="1" u="none" strike="noStrike" cap="non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Медиатор</a:t>
                      </a:r>
                      <a:endParaRPr sz="33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3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Прокурор </a:t>
                      </a:r>
                      <a:endParaRPr lang="ru-RU" sz="33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80" marR="107780" marT="53890" marB="53890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3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Помощник судьи </a:t>
                      </a:r>
                    </a:p>
                  </a:txBody>
                  <a:tcPr marL="107780" marR="107780" marT="53890" marB="538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Судья </a:t>
                      </a:r>
                      <a:endParaRPr lang="ru-RU" sz="33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80" marR="107780" marT="53890" marB="53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4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F828F5-96D9-F643-4EEE-1F5E97ACDF3F}"/>
              </a:ext>
            </a:extLst>
          </p:cNvPr>
          <p:cNvSpPr txBox="1"/>
          <p:nvPr/>
        </p:nvSpPr>
        <p:spPr>
          <a:xfrm>
            <a:off x="1465943" y="778541"/>
            <a:ext cx="15051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none" strike="noStrike" kern="12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</a:rPr>
              <a:t>ВОЗМОЖНЫЕ ОБЛАСТИ ДЕЯТЕЛЬНОСТИ</a:t>
            </a:r>
            <a:endParaRPr lang="en-US" sz="4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8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;p8">
            <a:extLst>
              <a:ext uri="{FF2B5EF4-FFF2-40B4-BE49-F238E27FC236}">
                <a16:creationId xmlns:a16="http://schemas.microsoft.com/office/drawing/2014/main" id="{AC112BDC-D4B5-C2F8-5AFA-7BAD8B36B068}"/>
              </a:ext>
            </a:extLst>
          </p:cNvPr>
          <p:cNvSpPr/>
          <p:nvPr/>
        </p:nvSpPr>
        <p:spPr>
          <a:xfrm>
            <a:off x="454708" y="7793847"/>
            <a:ext cx="2772000" cy="136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Выпускник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Google Shape;143;p8">
            <a:extLst>
              <a:ext uri="{FF2B5EF4-FFF2-40B4-BE49-F238E27FC236}">
                <a16:creationId xmlns:a16="http://schemas.microsoft.com/office/drawing/2014/main" id="{8402BB86-3A81-8827-B7D6-B3F38DDC1B9C}"/>
              </a:ext>
            </a:extLst>
          </p:cNvPr>
          <p:cNvSpPr/>
          <p:nvPr/>
        </p:nvSpPr>
        <p:spPr>
          <a:xfrm>
            <a:off x="2492829" y="6152661"/>
            <a:ext cx="2772000" cy="161974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middle - </a:t>
            </a: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юрист/ юрисконсульт по корпоративному праву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Google Shape;145;p8">
            <a:extLst>
              <a:ext uri="{FF2B5EF4-FFF2-40B4-BE49-F238E27FC236}">
                <a16:creationId xmlns:a16="http://schemas.microsoft.com/office/drawing/2014/main" id="{C58FB735-3D2D-477D-3187-044522225435}"/>
              </a:ext>
            </a:extLst>
          </p:cNvPr>
          <p:cNvSpPr/>
          <p:nvPr/>
        </p:nvSpPr>
        <p:spPr>
          <a:xfrm>
            <a:off x="4513218" y="4088675"/>
            <a:ext cx="3311434" cy="203780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senior</a:t>
            </a: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- ведущий юрист / старший юрист по корпоративному праву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5" name="Google Shape;156;p8">
            <a:extLst>
              <a:ext uri="{FF2B5EF4-FFF2-40B4-BE49-F238E27FC236}">
                <a16:creationId xmlns:a16="http://schemas.microsoft.com/office/drawing/2014/main" id="{BE1F8C08-12AD-BD80-6D59-C8E6442611F4}"/>
              </a:ext>
            </a:extLst>
          </p:cNvPr>
          <p:cNvSpPr/>
          <p:nvPr/>
        </p:nvSpPr>
        <p:spPr>
          <a:xfrm>
            <a:off x="6622869" y="2684751"/>
            <a:ext cx="4200383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lead -  </a:t>
            </a: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начальник юридического отдела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4;p8">
            <a:extLst>
              <a:ext uri="{FF2B5EF4-FFF2-40B4-BE49-F238E27FC236}">
                <a16:creationId xmlns:a16="http://schemas.microsoft.com/office/drawing/2014/main" id="{0C28525D-7BF0-B53D-8A7D-C04683437018}"/>
              </a:ext>
            </a:extLst>
          </p:cNvPr>
          <p:cNvSpPr txBox="1"/>
          <p:nvPr/>
        </p:nvSpPr>
        <p:spPr>
          <a:xfrm>
            <a:off x="8347166" y="1119051"/>
            <a:ext cx="4049487" cy="153851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правовой службы/ Руководитель практики (в юридической фирме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Google Shape;157;p8">
            <a:extLst>
              <a:ext uri="{FF2B5EF4-FFF2-40B4-BE49-F238E27FC236}">
                <a16:creationId xmlns:a16="http://schemas.microsoft.com/office/drawing/2014/main" id="{D208843B-B271-361F-EFE8-6FBDDAE47C15}"/>
              </a:ext>
            </a:extLst>
          </p:cNvPr>
          <p:cNvSpPr/>
          <p:nvPr/>
        </p:nvSpPr>
        <p:spPr>
          <a:xfrm>
            <a:off x="13430069" y="1110612"/>
            <a:ext cx="3135086" cy="1541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Директор по правовым вопросам/ Партнёр (в юридической фирме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/>
          </a:p>
        </p:txBody>
      </p:sp>
      <p:sp>
        <p:nvSpPr>
          <p:cNvPr id="8" name="Google Shape;160;p8">
            <a:extLst>
              <a:ext uri="{FF2B5EF4-FFF2-40B4-BE49-F238E27FC236}">
                <a16:creationId xmlns:a16="http://schemas.microsoft.com/office/drawing/2014/main" id="{8AE1D32A-0ECB-BA5C-02D0-8306779C1459}"/>
              </a:ext>
            </a:extLst>
          </p:cNvPr>
          <p:cNvSpPr/>
          <p:nvPr/>
        </p:nvSpPr>
        <p:spPr>
          <a:xfrm>
            <a:off x="11879926" y="3931920"/>
            <a:ext cx="4085788" cy="1800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Судья Арбитражного суда РФ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Судья суда общей юрисдикции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Прокурор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Нотариус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Научный сотрудник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Google Shape;142;p8">
            <a:extLst>
              <a:ext uri="{FF2B5EF4-FFF2-40B4-BE49-F238E27FC236}">
                <a16:creationId xmlns:a16="http://schemas.microsoft.com/office/drawing/2014/main" id="{432F17B2-B68E-A3D4-4DD8-BC105246249A}"/>
              </a:ext>
            </a:extLst>
          </p:cNvPr>
          <p:cNvSpPr/>
          <p:nvPr/>
        </p:nvSpPr>
        <p:spPr>
          <a:xfrm>
            <a:off x="3946902" y="8157433"/>
            <a:ext cx="3107040" cy="177033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Корпоративный юрист -фрилансер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Google Shape;146;p8">
            <a:extLst>
              <a:ext uri="{FF2B5EF4-FFF2-40B4-BE49-F238E27FC236}">
                <a16:creationId xmlns:a16="http://schemas.microsoft.com/office/drawing/2014/main" id="{3A68CE50-7D53-0271-49E4-BEB3DD477A2E}"/>
              </a:ext>
            </a:extLst>
          </p:cNvPr>
          <p:cNvSpPr/>
          <p:nvPr/>
        </p:nvSpPr>
        <p:spPr>
          <a:xfrm>
            <a:off x="7815406" y="8366437"/>
            <a:ext cx="3851901" cy="136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команды юристов в сфере бизнеса-фрилансеров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Google Shape;160;p8">
            <a:extLst>
              <a:ext uri="{FF2B5EF4-FFF2-40B4-BE49-F238E27FC236}">
                <a16:creationId xmlns:a16="http://schemas.microsoft.com/office/drawing/2014/main" id="{3AE98E62-B8EA-47A2-950C-8684E4693E5A}"/>
              </a:ext>
            </a:extLst>
          </p:cNvPr>
          <p:cNvSpPr/>
          <p:nvPr/>
        </p:nvSpPr>
        <p:spPr>
          <a:xfrm>
            <a:off x="12563550" y="8305854"/>
            <a:ext cx="3422484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Собственник адвокатского бюро</a:t>
            </a:r>
            <a:endParaRPr sz="2400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F8E822C-8E6B-0794-7A8E-F021211DCCE5}"/>
              </a:ext>
            </a:extLst>
          </p:cNvPr>
          <p:cNvCxnSpPr/>
          <p:nvPr/>
        </p:nvCxnSpPr>
        <p:spPr>
          <a:xfrm>
            <a:off x="11691257" y="266482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887A440-1FF4-65CD-3652-6AC03D1DCBB2}"/>
              </a:ext>
            </a:extLst>
          </p:cNvPr>
          <p:cNvCxnSpPr/>
          <p:nvPr/>
        </p:nvCxnSpPr>
        <p:spPr>
          <a:xfrm>
            <a:off x="8125097" y="5225143"/>
            <a:ext cx="32395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3DB7D05-8785-E482-CE04-9F49D79D73D1}"/>
              </a:ext>
            </a:extLst>
          </p:cNvPr>
          <p:cNvCxnSpPr/>
          <p:nvPr/>
        </p:nvCxnSpPr>
        <p:spPr>
          <a:xfrm>
            <a:off x="10750731" y="4075611"/>
            <a:ext cx="1162595" cy="32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960F11B-78F6-7905-EC89-36C46F8C5F7A}"/>
              </a:ext>
            </a:extLst>
          </p:cNvPr>
          <p:cNvCxnSpPr/>
          <p:nvPr/>
        </p:nvCxnSpPr>
        <p:spPr>
          <a:xfrm>
            <a:off x="12148457" y="2704011"/>
            <a:ext cx="352697" cy="112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2C2A68F-C52E-0655-E6DD-B2001DAFC8E7}"/>
              </a:ext>
            </a:extLst>
          </p:cNvPr>
          <p:cNvCxnSpPr/>
          <p:nvPr/>
        </p:nvCxnSpPr>
        <p:spPr>
          <a:xfrm flipH="1">
            <a:off x="14238514" y="2730137"/>
            <a:ext cx="705395" cy="1136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FB8EB4C-4760-59A3-8ABA-C901286F67E2}"/>
              </a:ext>
            </a:extLst>
          </p:cNvPr>
          <p:cNvCxnSpPr/>
          <p:nvPr/>
        </p:nvCxnSpPr>
        <p:spPr>
          <a:xfrm>
            <a:off x="3304903" y="8843554"/>
            <a:ext cx="4441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F0BE4E6-706F-94AD-FEA2-C7AAFF2635F1}"/>
              </a:ext>
            </a:extLst>
          </p:cNvPr>
          <p:cNvCxnSpPr/>
          <p:nvPr/>
        </p:nvCxnSpPr>
        <p:spPr>
          <a:xfrm>
            <a:off x="7171509" y="8948057"/>
            <a:ext cx="4702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0741AA5-71DB-EEF6-547C-0BDCC64FF567}"/>
              </a:ext>
            </a:extLst>
          </p:cNvPr>
          <p:cNvCxnSpPr/>
          <p:nvPr/>
        </p:nvCxnSpPr>
        <p:spPr>
          <a:xfrm>
            <a:off x="11743509" y="9130937"/>
            <a:ext cx="64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E7D7048-98C3-F2B6-65EF-E59EFB96495F}"/>
              </a:ext>
            </a:extLst>
          </p:cNvPr>
          <p:cNvSpPr txBox="1"/>
          <p:nvPr/>
        </p:nvSpPr>
        <p:spPr>
          <a:xfrm>
            <a:off x="404950" y="306447"/>
            <a:ext cx="17386662" cy="60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КАРЬЕРНЫЙ ПУТЬ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 МАГИСТЕРСКОЙ ПРОГРАММЫ «КОРПОРАТИВНОЕ ПРАВО»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37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6BF31512-F0CE-E866-BA85-031C9B6D1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5" r="9743" b="1"/>
          <a:stretch/>
        </p:blipFill>
        <p:spPr>
          <a:xfrm>
            <a:off x="1" y="10"/>
            <a:ext cx="14504463" cy="10286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56558-188F-B259-B288-DDE76E22B7EE}"/>
              </a:ext>
            </a:extLst>
          </p:cNvPr>
          <p:cNvSpPr txBox="1"/>
          <p:nvPr/>
        </p:nvSpPr>
        <p:spPr>
          <a:xfrm>
            <a:off x="8142514" y="547687"/>
            <a:ext cx="9985830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ru-RU" sz="6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ВОЗМОЖНЫЕ КАРЬЕРНЫЕ ПУТИ</a:t>
            </a:r>
            <a:endParaRPr lang="en-US" sz="6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5" name="TextBox 2">
            <a:extLst>
              <a:ext uri="{FF2B5EF4-FFF2-40B4-BE49-F238E27FC236}">
                <a16:creationId xmlns:a16="http://schemas.microsoft.com/office/drawing/2014/main" id="{C8D12B79-92C3-C22F-41D1-F81E4FF3B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631443"/>
              </p:ext>
            </p:extLst>
          </p:nvPr>
        </p:nvGraphicFramePr>
        <p:xfrm>
          <a:off x="7672389" y="3651301"/>
          <a:ext cx="10267268" cy="630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110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878774" y="0"/>
            <a:ext cx="16278474" cy="57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01 НЕОБХОДИМЫЕ ЗНАНИЯ, НАВЫКИ И ОПЫТ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575A0-9B13-4ED5-1663-B4FCA03C4FB8}"/>
              </a:ext>
            </a:extLst>
          </p:cNvPr>
          <p:cNvSpPr txBox="1"/>
          <p:nvPr/>
        </p:nvSpPr>
        <p:spPr>
          <a:xfrm>
            <a:off x="261257" y="391886"/>
            <a:ext cx="17692915" cy="1158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2200" b="1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5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  <a:r>
              <a:rPr lang="ru-RU" sz="25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ru-RU" sz="25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юрист/ юрисконсульт по корпоративному праву</a:t>
            </a:r>
            <a:endParaRPr lang="ru-RU" sz="2500" b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3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опыту работы: от 1 года</a:t>
            </a:r>
          </a:p>
          <a:p>
            <a:pPr algn="l"/>
            <a:r>
              <a:rPr lang="ru-RU" sz="23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требования: высшее образование; опыт судебной работы; отличные знание законодательной базы РФ; умение анализировать и работать с бухгалтерской и финансовой документацией.</a:t>
            </a:r>
          </a:p>
          <a:p>
            <a:pPr algn="l"/>
            <a:r>
              <a:rPr lang="ru-RU" sz="23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задачи/характеристики работы: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проектов договоров/документов правового характера; правовая экспертиза проектов договоров, представляемых контрагентами, принятие мер по разрешению разногласий по проектам договоров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правовых заключений по вопросам, возникающим в деятельности организации, проектам нормативных актов, поступающим на отзыв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сотрудников компании по правовым вопросам, возникающим при исполнении договоров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актуализация нормативных актов компании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интересов компании в судах и других органах; Мониторинг изменений законодательства РФ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Учет юридической документации.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3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зарплата: 50 000 - 100 000 </a:t>
            </a:r>
            <a:r>
              <a:rPr lang="ru-RU" sz="2300" b="0" i="0" dirty="0" err="1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300" b="0" i="0" dirty="0">
              <a:solidFill>
                <a:srgbClr val="2727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25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500" b="1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Должность </a:t>
            </a:r>
            <a:r>
              <a:rPr kumimoji="0" lang="ru-RU" sz="2500" b="1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senior</a:t>
            </a:r>
            <a:r>
              <a:rPr kumimoji="0" lang="ru-RU" sz="2500" b="1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ведущий юрист / старший юрист по корпоративному праву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Требования к опыту работы: 3-6 лет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Ключевые требования: высшее образование; опыт судебной работы; отличные знание законодательной базы РФ; умение анализировать и работать с бухгалтерской и финансовой документацией; умение выстраивать работу в коллективе.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Ключевые задачи/характеристики работы: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Контроль за соблюдением действующего законодательства в деятельности компании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Мониторинг текущих изменений законодательства, правовой анализ и обобщение законодательства, выработка стратегий действия компании в рамках законодательства и с учетом его изменений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Разработка типовых форм договоров, используемых в деятельности компании, подготовка заключений по правовым вопросам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Переговоры с контрагентами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Координация проведения комплексных юридических проверок компаний, включая подготовку отчета по результатам проверки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Средняя зарплата: от 100 000 руб.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2200" b="0" i="0" dirty="0">
              <a:solidFill>
                <a:srgbClr val="2727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ru-RU" sz="1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E00B1823-53B1-62B0-FF1D-E7E8DAE67E66}"/>
              </a:ext>
            </a:extLst>
          </p:cNvPr>
          <p:cNvSpPr/>
          <p:nvPr/>
        </p:nvSpPr>
        <p:spPr>
          <a:xfrm>
            <a:off x="10993121" y="5602514"/>
            <a:ext cx="484632" cy="59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5383D498-A2CC-87ED-5866-478EE7657195}"/>
              </a:ext>
            </a:extLst>
          </p:cNvPr>
          <p:cNvSpPr/>
          <p:nvPr/>
        </p:nvSpPr>
        <p:spPr>
          <a:xfrm>
            <a:off x="11055533" y="460103"/>
            <a:ext cx="484632" cy="51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231B6B-DF60-0673-AC8D-CA8C4F7C84A5}"/>
              </a:ext>
            </a:extLst>
          </p:cNvPr>
          <p:cNvSpPr txBox="1"/>
          <p:nvPr/>
        </p:nvSpPr>
        <p:spPr>
          <a:xfrm>
            <a:off x="-595086" y="188686"/>
            <a:ext cx="17741735" cy="60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02 НЕОБХОДИМЫЕ ЗНАНИЯ, НАВЫКИ И ОПЫТ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81C9C-7397-AE66-B996-72CB69AD3D2C}"/>
              </a:ext>
            </a:extLst>
          </p:cNvPr>
          <p:cNvSpPr txBox="1"/>
          <p:nvPr/>
        </p:nvSpPr>
        <p:spPr>
          <a:xfrm>
            <a:off x="261257" y="1465943"/>
            <a:ext cx="177799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  <a:r>
              <a:rPr lang="ru-RU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  начальник юридического отдела</a:t>
            </a:r>
          </a:p>
          <a:p>
            <a:pPr algn="l"/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опыту работы: от 6 лет</a:t>
            </a:r>
          </a:p>
          <a:p>
            <a:pPr algn="l"/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требования: высшее образование; практика судебных дел; опыт организации или участия в организации работы юридического отдела</a:t>
            </a:r>
          </a:p>
          <a:p>
            <a:pPr algn="l"/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задачи/характеристики работы: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реализация юридической стратегии развития и корпоративного управления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группой сотрудников, распределение и постановка задач, контроль выполнения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юридическое сопровождение компании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увеличение эффективности внутренних юридических ресурсов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научными работами студентов</a:t>
            </a:r>
          </a:p>
          <a:p>
            <a:pPr algn="l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Средняя зарплата: от 150 000 руб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4AE2FC88-5E0E-9AA0-CF58-13AA18FBEE96}"/>
              </a:ext>
            </a:extLst>
          </p:cNvPr>
          <p:cNvSpPr/>
          <p:nvPr/>
        </p:nvSpPr>
        <p:spPr>
          <a:xfrm>
            <a:off x="6415316" y="972457"/>
            <a:ext cx="48463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E0C26DE3-8BA9-C13D-9F27-93D42B829D6A}"/>
              </a:ext>
            </a:extLst>
          </p:cNvPr>
          <p:cNvSpPr/>
          <p:nvPr/>
        </p:nvSpPr>
        <p:spPr>
          <a:xfrm>
            <a:off x="6183086" y="5704114"/>
            <a:ext cx="484632" cy="688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AB270-136B-3F08-A4D8-3B4AF22CEDF3}"/>
              </a:ext>
            </a:extLst>
          </p:cNvPr>
          <p:cNvSpPr txBox="1"/>
          <p:nvPr/>
        </p:nvSpPr>
        <p:spPr>
          <a:xfrm>
            <a:off x="250371" y="5892001"/>
            <a:ext cx="1767477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l"/>
            <a:r>
              <a:rPr kumimoji="0" lang="ru-RU" sz="3600" b="1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Директор по правовым вопросам/ Партнёр (в юридической фирме)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Основное отличие директора по правовым вопросам от руководителя юридического отдела состоит в том, что у него в подчинении находятся отделы, он реже занимается непосредственно юридической деятельностью, а больше управляет и участвует в принятии бизнес-решений компании.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Требования: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опыт работы от 10 лет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руководящий опыт работы от 5 лет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наличие менеджерских качеств.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Средняя зарплата: от 250 000 руб.</a:t>
            </a:r>
          </a:p>
          <a:p>
            <a:pPr algn="l">
              <a:buFont typeface="Arial" panose="020B0604020202020204" pitchFamily="34" charset="0"/>
              <a:buChar char="•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AC60EB-CBE2-330D-8161-3D4594F5EDA6}"/>
              </a:ext>
            </a:extLst>
          </p:cNvPr>
          <p:cNvSpPr txBox="1"/>
          <p:nvPr/>
        </p:nvSpPr>
        <p:spPr>
          <a:xfrm>
            <a:off x="2476136" y="0"/>
            <a:ext cx="13297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Перечень необходимых компетенций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CBF0DBF6-2C59-5E58-33D4-6BF264A4E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228609"/>
              </p:ext>
            </p:extLst>
          </p:nvPr>
        </p:nvGraphicFramePr>
        <p:xfrm>
          <a:off x="217714" y="841829"/>
          <a:ext cx="17482457" cy="921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90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1217</Words>
  <Application>Microsoft Office PowerPoint</Application>
  <PresentationFormat>Произвольный</PresentationFormat>
  <Paragraphs>157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Кузьменко Юлия Алексеевна</cp:lastModifiedBy>
  <cp:revision>29</cp:revision>
  <dcterms:created xsi:type="dcterms:W3CDTF">2006-08-16T00:00:00Z</dcterms:created>
  <dcterms:modified xsi:type="dcterms:W3CDTF">2023-04-24T12:20:21Z</dcterms:modified>
</cp:coreProperties>
</file>