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63" r:id="rId6"/>
    <p:sldId id="271" r:id="rId7"/>
    <p:sldId id="265" r:id="rId8"/>
    <p:sldId id="264" r:id="rId9"/>
    <p:sldId id="272" r:id="rId10"/>
    <p:sldId id="273" r:id="rId11"/>
    <p:sldId id="274" r:id="rId12"/>
    <p:sldId id="267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BPIYvVZlOLPkb1UsdDGdEzO2K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6C967A-38D9-4CE8-A9FA-034627F893F5}">
  <a:tblStyle styleId="{476C967A-38D9-4CE8-A9FA-034627F893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429E9-CB0F-45AA-8723-601A80008B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434B2C-5FD8-4468-8189-4ED176C4151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/>
            <a:t>1.Перечень областей деятельности</a:t>
          </a:r>
          <a:endParaRPr lang="en-US"/>
        </a:p>
      </dgm:t>
    </dgm:pt>
    <dgm:pt modelId="{58D8057F-1A71-4DEB-851F-D17DD5BCB3B1}" type="parTrans" cxnId="{825F2500-D8C1-4277-B148-477A564E80B1}">
      <dgm:prSet/>
      <dgm:spPr/>
      <dgm:t>
        <a:bodyPr/>
        <a:lstStyle/>
        <a:p>
          <a:endParaRPr lang="en-US"/>
        </a:p>
      </dgm:t>
    </dgm:pt>
    <dgm:pt modelId="{EDE3FEC4-FD64-405E-98A3-E5517466FD70}" type="sibTrans" cxnId="{825F2500-D8C1-4277-B148-477A564E80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FAF896-569B-4989-9E7F-9C64E8F2BEF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/>
            <a:t>2.Возможные карьерные пути</a:t>
          </a:r>
          <a:endParaRPr lang="en-US"/>
        </a:p>
      </dgm:t>
    </dgm:pt>
    <dgm:pt modelId="{6F61D903-62C7-48F6-9F17-3DD4AAFC7E4A}" type="parTrans" cxnId="{5E84259D-0BEE-4775-B7B9-6A3B7CB25C75}">
      <dgm:prSet/>
      <dgm:spPr/>
      <dgm:t>
        <a:bodyPr/>
        <a:lstStyle/>
        <a:p>
          <a:endParaRPr lang="en-US"/>
        </a:p>
      </dgm:t>
    </dgm:pt>
    <dgm:pt modelId="{232D0C7E-F56A-4BFE-A172-49C28075E2E5}" type="sibTrans" cxnId="{5E84259D-0BEE-4775-B7B9-6A3B7CB25C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31854C-AF17-4223-8F8F-1E3C5B3F699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/>
            <a:t>3.Перечень необходимых компетенций</a:t>
          </a:r>
          <a:endParaRPr lang="en-US"/>
        </a:p>
      </dgm:t>
    </dgm:pt>
    <dgm:pt modelId="{6E165E4F-E679-44C1-9EB4-D83615442D40}" type="parTrans" cxnId="{51C30D1E-5EE3-4E4F-9C56-4A5D27A50346}">
      <dgm:prSet/>
      <dgm:spPr/>
      <dgm:t>
        <a:bodyPr/>
        <a:lstStyle/>
        <a:p>
          <a:endParaRPr lang="en-US"/>
        </a:p>
      </dgm:t>
    </dgm:pt>
    <dgm:pt modelId="{56B69ED3-F557-4E1F-AD78-501E9A840BD1}" type="sibTrans" cxnId="{51C30D1E-5EE3-4E4F-9C56-4A5D27A503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64F3C5-CFFC-4F39-B9A2-B91A1B38C6B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/>
            <a:t>4.Ориентировочные зарплатные вилки</a:t>
          </a:r>
          <a:endParaRPr lang="en-US"/>
        </a:p>
      </dgm:t>
    </dgm:pt>
    <dgm:pt modelId="{C17639CF-7A58-4AA9-8988-B83E2388AEEB}" type="parTrans" cxnId="{2AC0DA20-B093-4498-A633-2F195F97BC6A}">
      <dgm:prSet/>
      <dgm:spPr/>
      <dgm:t>
        <a:bodyPr/>
        <a:lstStyle/>
        <a:p>
          <a:endParaRPr lang="en-US"/>
        </a:p>
      </dgm:t>
    </dgm:pt>
    <dgm:pt modelId="{02F74560-E3C6-48B9-95A8-81017814AFFD}" type="sibTrans" cxnId="{2AC0DA20-B093-4498-A633-2F195F97BC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E67ABF-275E-4079-BC22-C2CCC1687365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/>
            <a:t>5. Возможные работодатели</a:t>
          </a:r>
          <a:endParaRPr lang="en-US" dirty="0"/>
        </a:p>
      </dgm:t>
    </dgm:pt>
    <dgm:pt modelId="{D97C27C8-024D-4FC8-B7E8-C2D0E5878E26}" type="parTrans" cxnId="{942BCF0A-67DA-4D8C-AA4D-A6157FE764B0}">
      <dgm:prSet/>
      <dgm:spPr/>
      <dgm:t>
        <a:bodyPr/>
        <a:lstStyle/>
        <a:p>
          <a:endParaRPr lang="en-US"/>
        </a:p>
      </dgm:t>
    </dgm:pt>
    <dgm:pt modelId="{FCFE9440-419F-470F-AD93-3434A1AF3210}" type="sibTrans" cxnId="{942BCF0A-67DA-4D8C-AA4D-A6157FE764B0}">
      <dgm:prSet/>
      <dgm:spPr/>
      <dgm:t>
        <a:bodyPr/>
        <a:lstStyle/>
        <a:p>
          <a:endParaRPr lang="en-US"/>
        </a:p>
      </dgm:t>
    </dgm:pt>
    <dgm:pt modelId="{55F02A2F-3A92-41C5-B6D9-1E7048BAF27A}" type="pres">
      <dgm:prSet presAssocID="{9C8429E9-CB0F-45AA-8723-601A80008B4F}" presName="outerComposite" presStyleCnt="0">
        <dgm:presLayoutVars>
          <dgm:chMax val="5"/>
          <dgm:dir/>
          <dgm:resizeHandles val="exact"/>
        </dgm:presLayoutVars>
      </dgm:prSet>
      <dgm:spPr/>
    </dgm:pt>
    <dgm:pt modelId="{BD7C9FA6-7A25-4648-8D2E-14A947DE1F3B}" type="pres">
      <dgm:prSet presAssocID="{9C8429E9-CB0F-45AA-8723-601A80008B4F}" presName="dummyMaxCanvas" presStyleCnt="0">
        <dgm:presLayoutVars/>
      </dgm:prSet>
      <dgm:spPr/>
    </dgm:pt>
    <dgm:pt modelId="{08B77678-3734-4F4F-A149-DFEA44857575}" type="pres">
      <dgm:prSet presAssocID="{9C8429E9-CB0F-45AA-8723-601A80008B4F}" presName="FiveNodes_1" presStyleLbl="node1" presStyleIdx="0" presStyleCnt="5">
        <dgm:presLayoutVars>
          <dgm:bulletEnabled val="1"/>
        </dgm:presLayoutVars>
      </dgm:prSet>
      <dgm:spPr/>
    </dgm:pt>
    <dgm:pt modelId="{F7F2BBB1-8797-4506-8362-7B34F668849C}" type="pres">
      <dgm:prSet presAssocID="{9C8429E9-CB0F-45AA-8723-601A80008B4F}" presName="FiveNodes_2" presStyleLbl="node1" presStyleIdx="1" presStyleCnt="5">
        <dgm:presLayoutVars>
          <dgm:bulletEnabled val="1"/>
        </dgm:presLayoutVars>
      </dgm:prSet>
      <dgm:spPr/>
    </dgm:pt>
    <dgm:pt modelId="{5C8BC55A-0950-49EA-9179-48FA436C77A6}" type="pres">
      <dgm:prSet presAssocID="{9C8429E9-CB0F-45AA-8723-601A80008B4F}" presName="FiveNodes_3" presStyleLbl="node1" presStyleIdx="2" presStyleCnt="5">
        <dgm:presLayoutVars>
          <dgm:bulletEnabled val="1"/>
        </dgm:presLayoutVars>
      </dgm:prSet>
      <dgm:spPr/>
    </dgm:pt>
    <dgm:pt modelId="{DFD9C406-D804-42D0-BA76-58F6DD0C44D6}" type="pres">
      <dgm:prSet presAssocID="{9C8429E9-CB0F-45AA-8723-601A80008B4F}" presName="FiveNodes_4" presStyleLbl="node1" presStyleIdx="3" presStyleCnt="5">
        <dgm:presLayoutVars>
          <dgm:bulletEnabled val="1"/>
        </dgm:presLayoutVars>
      </dgm:prSet>
      <dgm:spPr/>
    </dgm:pt>
    <dgm:pt modelId="{BF189C42-C0C1-48C7-AEC3-9611E173AA5A}" type="pres">
      <dgm:prSet presAssocID="{9C8429E9-CB0F-45AA-8723-601A80008B4F}" presName="FiveNodes_5" presStyleLbl="node1" presStyleIdx="4" presStyleCnt="5">
        <dgm:presLayoutVars>
          <dgm:bulletEnabled val="1"/>
        </dgm:presLayoutVars>
      </dgm:prSet>
      <dgm:spPr/>
    </dgm:pt>
    <dgm:pt modelId="{6E8A0980-B27C-4118-AF88-1AC9BA2D0862}" type="pres">
      <dgm:prSet presAssocID="{9C8429E9-CB0F-45AA-8723-601A80008B4F}" presName="FiveConn_1-2" presStyleLbl="fgAccFollowNode1" presStyleIdx="0" presStyleCnt="4">
        <dgm:presLayoutVars>
          <dgm:bulletEnabled val="1"/>
        </dgm:presLayoutVars>
      </dgm:prSet>
      <dgm:spPr/>
    </dgm:pt>
    <dgm:pt modelId="{624C8526-96F1-49F1-AE6D-133F84D94711}" type="pres">
      <dgm:prSet presAssocID="{9C8429E9-CB0F-45AA-8723-601A80008B4F}" presName="FiveConn_2-3" presStyleLbl="fgAccFollowNode1" presStyleIdx="1" presStyleCnt="4">
        <dgm:presLayoutVars>
          <dgm:bulletEnabled val="1"/>
        </dgm:presLayoutVars>
      </dgm:prSet>
      <dgm:spPr/>
    </dgm:pt>
    <dgm:pt modelId="{7475479D-8613-42BB-8E7F-5CBB30820870}" type="pres">
      <dgm:prSet presAssocID="{9C8429E9-CB0F-45AA-8723-601A80008B4F}" presName="FiveConn_3-4" presStyleLbl="fgAccFollowNode1" presStyleIdx="2" presStyleCnt="4">
        <dgm:presLayoutVars>
          <dgm:bulletEnabled val="1"/>
        </dgm:presLayoutVars>
      </dgm:prSet>
      <dgm:spPr/>
    </dgm:pt>
    <dgm:pt modelId="{E49B6578-0DCD-488A-9C55-B42DD24ABDB9}" type="pres">
      <dgm:prSet presAssocID="{9C8429E9-CB0F-45AA-8723-601A80008B4F}" presName="FiveConn_4-5" presStyleLbl="fgAccFollowNode1" presStyleIdx="3" presStyleCnt="4">
        <dgm:presLayoutVars>
          <dgm:bulletEnabled val="1"/>
        </dgm:presLayoutVars>
      </dgm:prSet>
      <dgm:spPr/>
    </dgm:pt>
    <dgm:pt modelId="{38845F48-E756-4D63-BF19-732762B002AC}" type="pres">
      <dgm:prSet presAssocID="{9C8429E9-CB0F-45AA-8723-601A80008B4F}" presName="FiveNodes_1_text" presStyleLbl="node1" presStyleIdx="4" presStyleCnt="5">
        <dgm:presLayoutVars>
          <dgm:bulletEnabled val="1"/>
        </dgm:presLayoutVars>
      </dgm:prSet>
      <dgm:spPr/>
    </dgm:pt>
    <dgm:pt modelId="{36C128B0-66DD-4547-B44C-CC47D3F81C2D}" type="pres">
      <dgm:prSet presAssocID="{9C8429E9-CB0F-45AA-8723-601A80008B4F}" presName="FiveNodes_2_text" presStyleLbl="node1" presStyleIdx="4" presStyleCnt="5">
        <dgm:presLayoutVars>
          <dgm:bulletEnabled val="1"/>
        </dgm:presLayoutVars>
      </dgm:prSet>
      <dgm:spPr/>
    </dgm:pt>
    <dgm:pt modelId="{E87FEA21-F8BD-4144-9B65-8F099EFAA16F}" type="pres">
      <dgm:prSet presAssocID="{9C8429E9-CB0F-45AA-8723-601A80008B4F}" presName="FiveNodes_3_text" presStyleLbl="node1" presStyleIdx="4" presStyleCnt="5">
        <dgm:presLayoutVars>
          <dgm:bulletEnabled val="1"/>
        </dgm:presLayoutVars>
      </dgm:prSet>
      <dgm:spPr/>
    </dgm:pt>
    <dgm:pt modelId="{B9D1E0F2-74A4-4B5A-9027-8046DA85D50A}" type="pres">
      <dgm:prSet presAssocID="{9C8429E9-CB0F-45AA-8723-601A80008B4F}" presName="FiveNodes_4_text" presStyleLbl="node1" presStyleIdx="4" presStyleCnt="5">
        <dgm:presLayoutVars>
          <dgm:bulletEnabled val="1"/>
        </dgm:presLayoutVars>
      </dgm:prSet>
      <dgm:spPr/>
    </dgm:pt>
    <dgm:pt modelId="{9E08F040-16BA-4B60-831D-0F824181EE47}" type="pres">
      <dgm:prSet presAssocID="{9C8429E9-CB0F-45AA-8723-601A80008B4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25F2500-D8C1-4277-B148-477A564E80B1}" srcId="{9C8429E9-CB0F-45AA-8723-601A80008B4F}" destId="{47434B2C-5FD8-4468-8189-4ED176C4151A}" srcOrd="0" destOrd="0" parTransId="{58D8057F-1A71-4DEB-851F-D17DD5BCB3B1}" sibTransId="{EDE3FEC4-FD64-405E-98A3-E5517466FD70}"/>
    <dgm:cxn modelId="{942BCF0A-67DA-4D8C-AA4D-A6157FE764B0}" srcId="{9C8429E9-CB0F-45AA-8723-601A80008B4F}" destId="{BFE67ABF-275E-4079-BC22-C2CCC1687365}" srcOrd="4" destOrd="0" parTransId="{D97C27C8-024D-4FC8-B7E8-C2D0E5878E26}" sibTransId="{FCFE9440-419F-470F-AD93-3434A1AF3210}"/>
    <dgm:cxn modelId="{FDDD760C-9682-4F29-9AA8-4107DE18FD2E}" type="presOf" srcId="{BFE67ABF-275E-4079-BC22-C2CCC1687365}" destId="{BF189C42-C0C1-48C7-AEC3-9611E173AA5A}" srcOrd="0" destOrd="0" presId="urn:microsoft.com/office/officeart/2005/8/layout/vProcess5"/>
    <dgm:cxn modelId="{C2B25317-E218-43A4-AF0B-D7330A6BFECA}" type="presOf" srcId="{56B69ED3-F557-4E1F-AD78-501E9A840BD1}" destId="{7475479D-8613-42BB-8E7F-5CBB30820870}" srcOrd="0" destOrd="0" presId="urn:microsoft.com/office/officeart/2005/8/layout/vProcess5"/>
    <dgm:cxn modelId="{51C30D1E-5EE3-4E4F-9C56-4A5D27A50346}" srcId="{9C8429E9-CB0F-45AA-8723-601A80008B4F}" destId="{FC31854C-AF17-4223-8F8F-1E3C5B3F6990}" srcOrd="2" destOrd="0" parTransId="{6E165E4F-E679-44C1-9EB4-D83615442D40}" sibTransId="{56B69ED3-F557-4E1F-AD78-501E9A840BD1}"/>
    <dgm:cxn modelId="{2AC0DA20-B093-4498-A633-2F195F97BC6A}" srcId="{9C8429E9-CB0F-45AA-8723-601A80008B4F}" destId="{3864F3C5-CFFC-4F39-B9A2-B91A1B38C6B7}" srcOrd="3" destOrd="0" parTransId="{C17639CF-7A58-4AA9-8988-B83E2388AEEB}" sibTransId="{02F74560-E3C6-48B9-95A8-81017814AFFD}"/>
    <dgm:cxn modelId="{30C3512A-656E-4D30-B3A7-D6607B6F365D}" type="presOf" srcId="{9C8429E9-CB0F-45AA-8723-601A80008B4F}" destId="{55F02A2F-3A92-41C5-B6D9-1E7048BAF27A}" srcOrd="0" destOrd="0" presId="urn:microsoft.com/office/officeart/2005/8/layout/vProcess5"/>
    <dgm:cxn modelId="{7F69F764-AC3E-4F5C-B62F-B5FD30AB1BA0}" type="presOf" srcId="{232D0C7E-F56A-4BFE-A172-49C28075E2E5}" destId="{624C8526-96F1-49F1-AE6D-133F84D94711}" srcOrd="0" destOrd="0" presId="urn:microsoft.com/office/officeart/2005/8/layout/vProcess5"/>
    <dgm:cxn modelId="{9B829645-69BF-4D87-9964-FB52E8D9621D}" type="presOf" srcId="{FC31854C-AF17-4223-8F8F-1E3C5B3F6990}" destId="{E87FEA21-F8BD-4144-9B65-8F099EFAA16F}" srcOrd="1" destOrd="0" presId="urn:microsoft.com/office/officeart/2005/8/layout/vProcess5"/>
    <dgm:cxn modelId="{6F728567-03EE-4DD5-B796-E19F6FED38C4}" type="presOf" srcId="{EDE3FEC4-FD64-405E-98A3-E5517466FD70}" destId="{6E8A0980-B27C-4118-AF88-1AC9BA2D0862}" srcOrd="0" destOrd="0" presId="urn:microsoft.com/office/officeart/2005/8/layout/vProcess5"/>
    <dgm:cxn modelId="{F0229780-76E0-4356-A0EF-3DB200CD97CB}" type="presOf" srcId="{3864F3C5-CFFC-4F39-B9A2-B91A1B38C6B7}" destId="{DFD9C406-D804-42D0-BA76-58F6DD0C44D6}" srcOrd="0" destOrd="0" presId="urn:microsoft.com/office/officeart/2005/8/layout/vProcess5"/>
    <dgm:cxn modelId="{D8C9CC84-A8A1-4991-8F98-509680C65B73}" type="presOf" srcId="{BFE67ABF-275E-4079-BC22-C2CCC1687365}" destId="{9E08F040-16BA-4B60-831D-0F824181EE47}" srcOrd="1" destOrd="0" presId="urn:microsoft.com/office/officeart/2005/8/layout/vProcess5"/>
    <dgm:cxn modelId="{5E84259D-0BEE-4775-B7B9-6A3B7CB25C75}" srcId="{9C8429E9-CB0F-45AA-8723-601A80008B4F}" destId="{8AFAF896-569B-4989-9E7F-9C64E8F2BEFD}" srcOrd="1" destOrd="0" parTransId="{6F61D903-62C7-48F6-9F17-3DD4AAFC7E4A}" sibTransId="{232D0C7E-F56A-4BFE-A172-49C28075E2E5}"/>
    <dgm:cxn modelId="{051A99A2-B56C-4E5E-80E1-E798891F70A6}" type="presOf" srcId="{47434B2C-5FD8-4468-8189-4ED176C4151A}" destId="{08B77678-3734-4F4F-A149-DFEA44857575}" srcOrd="0" destOrd="0" presId="urn:microsoft.com/office/officeart/2005/8/layout/vProcess5"/>
    <dgm:cxn modelId="{B7797BB4-421F-4767-A7BD-73E07C893B2F}" type="presOf" srcId="{8AFAF896-569B-4989-9E7F-9C64E8F2BEFD}" destId="{36C128B0-66DD-4547-B44C-CC47D3F81C2D}" srcOrd="1" destOrd="0" presId="urn:microsoft.com/office/officeart/2005/8/layout/vProcess5"/>
    <dgm:cxn modelId="{C184A8C7-B2AA-4034-9B90-B5AF5A66D3A1}" type="presOf" srcId="{47434B2C-5FD8-4468-8189-4ED176C4151A}" destId="{38845F48-E756-4D63-BF19-732762B002AC}" srcOrd="1" destOrd="0" presId="urn:microsoft.com/office/officeart/2005/8/layout/vProcess5"/>
    <dgm:cxn modelId="{F11035D4-C2BD-4769-860F-A24C9789AD40}" type="presOf" srcId="{3864F3C5-CFFC-4F39-B9A2-B91A1B38C6B7}" destId="{B9D1E0F2-74A4-4B5A-9027-8046DA85D50A}" srcOrd="1" destOrd="0" presId="urn:microsoft.com/office/officeart/2005/8/layout/vProcess5"/>
    <dgm:cxn modelId="{4AABDADE-270E-44FD-95AA-0C337B08AC2C}" type="presOf" srcId="{02F74560-E3C6-48B9-95A8-81017814AFFD}" destId="{E49B6578-0DCD-488A-9C55-B42DD24ABDB9}" srcOrd="0" destOrd="0" presId="urn:microsoft.com/office/officeart/2005/8/layout/vProcess5"/>
    <dgm:cxn modelId="{EB3992E9-806B-4BF3-8902-247E2436CB01}" type="presOf" srcId="{FC31854C-AF17-4223-8F8F-1E3C5B3F6990}" destId="{5C8BC55A-0950-49EA-9179-48FA436C77A6}" srcOrd="0" destOrd="0" presId="urn:microsoft.com/office/officeart/2005/8/layout/vProcess5"/>
    <dgm:cxn modelId="{786518F7-62A8-4F32-9E6D-18AC40EF63FD}" type="presOf" srcId="{8AFAF896-569B-4989-9E7F-9C64E8F2BEFD}" destId="{F7F2BBB1-8797-4506-8362-7B34F668849C}" srcOrd="0" destOrd="0" presId="urn:microsoft.com/office/officeart/2005/8/layout/vProcess5"/>
    <dgm:cxn modelId="{824BD3BD-416F-4934-8DF7-60CA2A5EEFB3}" type="presParOf" srcId="{55F02A2F-3A92-41C5-B6D9-1E7048BAF27A}" destId="{BD7C9FA6-7A25-4648-8D2E-14A947DE1F3B}" srcOrd="0" destOrd="0" presId="urn:microsoft.com/office/officeart/2005/8/layout/vProcess5"/>
    <dgm:cxn modelId="{E80DEA44-7A8A-43EE-9DF0-B7494F091669}" type="presParOf" srcId="{55F02A2F-3A92-41C5-B6D9-1E7048BAF27A}" destId="{08B77678-3734-4F4F-A149-DFEA44857575}" srcOrd="1" destOrd="0" presId="urn:microsoft.com/office/officeart/2005/8/layout/vProcess5"/>
    <dgm:cxn modelId="{49F41D92-20B1-486A-AAD5-76B50537C818}" type="presParOf" srcId="{55F02A2F-3A92-41C5-B6D9-1E7048BAF27A}" destId="{F7F2BBB1-8797-4506-8362-7B34F668849C}" srcOrd="2" destOrd="0" presId="urn:microsoft.com/office/officeart/2005/8/layout/vProcess5"/>
    <dgm:cxn modelId="{AAE7BD79-7D3C-4B2A-965F-ADA6D5447AD8}" type="presParOf" srcId="{55F02A2F-3A92-41C5-B6D9-1E7048BAF27A}" destId="{5C8BC55A-0950-49EA-9179-48FA436C77A6}" srcOrd="3" destOrd="0" presId="urn:microsoft.com/office/officeart/2005/8/layout/vProcess5"/>
    <dgm:cxn modelId="{4C151F46-E22C-48E7-9E67-D7DE235E9F3E}" type="presParOf" srcId="{55F02A2F-3A92-41C5-B6D9-1E7048BAF27A}" destId="{DFD9C406-D804-42D0-BA76-58F6DD0C44D6}" srcOrd="4" destOrd="0" presId="urn:microsoft.com/office/officeart/2005/8/layout/vProcess5"/>
    <dgm:cxn modelId="{DC6E1471-D399-4366-BA50-D1FF00C5A65C}" type="presParOf" srcId="{55F02A2F-3A92-41C5-B6D9-1E7048BAF27A}" destId="{BF189C42-C0C1-48C7-AEC3-9611E173AA5A}" srcOrd="5" destOrd="0" presId="urn:microsoft.com/office/officeart/2005/8/layout/vProcess5"/>
    <dgm:cxn modelId="{A11087B4-63AA-41FA-B384-0E50E8C55716}" type="presParOf" srcId="{55F02A2F-3A92-41C5-B6D9-1E7048BAF27A}" destId="{6E8A0980-B27C-4118-AF88-1AC9BA2D0862}" srcOrd="6" destOrd="0" presId="urn:microsoft.com/office/officeart/2005/8/layout/vProcess5"/>
    <dgm:cxn modelId="{AAD6E00F-4BB2-40F5-9FA1-C68F2F59E332}" type="presParOf" srcId="{55F02A2F-3A92-41C5-B6D9-1E7048BAF27A}" destId="{624C8526-96F1-49F1-AE6D-133F84D94711}" srcOrd="7" destOrd="0" presId="urn:microsoft.com/office/officeart/2005/8/layout/vProcess5"/>
    <dgm:cxn modelId="{695096CB-61BC-4B52-8B2A-52AC5C3965C9}" type="presParOf" srcId="{55F02A2F-3A92-41C5-B6D9-1E7048BAF27A}" destId="{7475479D-8613-42BB-8E7F-5CBB30820870}" srcOrd="8" destOrd="0" presId="urn:microsoft.com/office/officeart/2005/8/layout/vProcess5"/>
    <dgm:cxn modelId="{044F856A-FD67-4B8B-81F8-B10118D90376}" type="presParOf" srcId="{55F02A2F-3A92-41C5-B6D9-1E7048BAF27A}" destId="{E49B6578-0DCD-488A-9C55-B42DD24ABDB9}" srcOrd="9" destOrd="0" presId="urn:microsoft.com/office/officeart/2005/8/layout/vProcess5"/>
    <dgm:cxn modelId="{844DD4CB-E144-4012-A1F7-491C42AA59E4}" type="presParOf" srcId="{55F02A2F-3A92-41C5-B6D9-1E7048BAF27A}" destId="{38845F48-E756-4D63-BF19-732762B002AC}" srcOrd="10" destOrd="0" presId="urn:microsoft.com/office/officeart/2005/8/layout/vProcess5"/>
    <dgm:cxn modelId="{2827939E-BC47-45C1-B21A-5B16D0868F81}" type="presParOf" srcId="{55F02A2F-3A92-41C5-B6D9-1E7048BAF27A}" destId="{36C128B0-66DD-4547-B44C-CC47D3F81C2D}" srcOrd="11" destOrd="0" presId="urn:microsoft.com/office/officeart/2005/8/layout/vProcess5"/>
    <dgm:cxn modelId="{D095D816-C263-44D1-B7EB-CA7350038D88}" type="presParOf" srcId="{55F02A2F-3A92-41C5-B6D9-1E7048BAF27A}" destId="{E87FEA21-F8BD-4144-9B65-8F099EFAA16F}" srcOrd="12" destOrd="0" presId="urn:microsoft.com/office/officeart/2005/8/layout/vProcess5"/>
    <dgm:cxn modelId="{25CC342F-F08E-4DCB-970E-13CC356C6F6B}" type="presParOf" srcId="{55F02A2F-3A92-41C5-B6D9-1E7048BAF27A}" destId="{B9D1E0F2-74A4-4B5A-9027-8046DA85D50A}" srcOrd="13" destOrd="0" presId="urn:microsoft.com/office/officeart/2005/8/layout/vProcess5"/>
    <dgm:cxn modelId="{2D39E028-C953-4A76-A2F3-B2ACCC17377C}" type="presParOf" srcId="{55F02A2F-3A92-41C5-B6D9-1E7048BAF27A}" destId="{9E08F040-16BA-4B60-831D-0F824181EE4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3DA2D-D99F-49F2-8689-F9B3FA94C995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B002D4-0188-477C-91CD-C881E0217276}">
      <dgm:prSet/>
      <dgm:spPr/>
      <dgm:t>
        <a:bodyPr/>
        <a:lstStyle/>
        <a:p>
          <a:r>
            <a:rPr lang="en-US" b="1" i="1" dirty="0"/>
            <a:t>В рамках профессиональной деятельности, решает следующие профессиональные задачи: </a:t>
          </a:r>
          <a:endParaRPr lang="en-US" dirty="0"/>
        </a:p>
      </dgm:t>
    </dgm:pt>
    <dgm:pt modelId="{AA99C5DE-265B-4B8C-82E5-1881EA711B2C}" type="parTrans" cxnId="{5BFC829F-D419-437C-B54A-CB80B96F2FF5}">
      <dgm:prSet/>
      <dgm:spPr/>
      <dgm:t>
        <a:bodyPr/>
        <a:lstStyle/>
        <a:p>
          <a:endParaRPr lang="en-US"/>
        </a:p>
      </dgm:t>
    </dgm:pt>
    <dgm:pt modelId="{C81C88E1-5C0C-42EE-97EC-17F5DEDF3EBC}" type="sibTrans" cxnId="{5BFC829F-D419-437C-B54A-CB80B96F2FF5}">
      <dgm:prSet/>
      <dgm:spPr/>
      <dgm:t>
        <a:bodyPr/>
        <a:lstStyle/>
        <a:p>
          <a:endParaRPr lang="en-US"/>
        </a:p>
      </dgm:t>
    </dgm:pt>
    <dgm:pt modelId="{7D90853D-0C93-48D3-BCEA-4420F747C706}">
      <dgm:prSet/>
      <dgm:spPr/>
      <dgm:t>
        <a:bodyPr/>
        <a:lstStyle/>
        <a:p>
          <a:r>
            <a:rPr lang="en-US" i="1" dirty="0"/>
            <a:t>осуществляет правовое сопровождение финансовых операций и сделок (кредитные сделки, эмиссия и оборот ценных бумаг); регистрацию и лицензирование кредитных и других финансовых организаций, в том числе банков; правовое хеджирование рисков; анализирует правомерность осуществления валютных операций; осуществляет судебную защиту по финансовым вопросам</a:t>
          </a:r>
        </a:p>
      </dgm:t>
    </dgm:pt>
    <dgm:pt modelId="{C6305CCE-6164-4230-A1BC-0C543AEB4711}" type="parTrans" cxnId="{A93ED31E-12BF-4852-B0A2-42A61FF76181}">
      <dgm:prSet/>
      <dgm:spPr/>
      <dgm:t>
        <a:bodyPr/>
        <a:lstStyle/>
        <a:p>
          <a:endParaRPr lang="en-US"/>
        </a:p>
      </dgm:t>
    </dgm:pt>
    <dgm:pt modelId="{B81A5BC5-5161-4F0A-8732-DDA0E2D8A6F2}" type="sibTrans" cxnId="{A93ED31E-12BF-4852-B0A2-42A61FF76181}">
      <dgm:prSet/>
      <dgm:spPr/>
      <dgm:t>
        <a:bodyPr/>
        <a:lstStyle/>
        <a:p>
          <a:endParaRPr lang="en-US"/>
        </a:p>
      </dgm:t>
    </dgm:pt>
    <dgm:pt modelId="{B1D128FC-5368-4DD1-A880-A8223E54AC5D}">
      <dgm:prSet/>
      <dgm:spPr/>
      <dgm:t>
        <a:bodyPr/>
        <a:lstStyle/>
        <a:p>
          <a:r>
            <a:rPr lang="en-US" i="1" dirty="0"/>
            <a:t>Анализирует и исследует методы, подходы по совершенствованию правового регулирования в сфере финансовой деятельности</a:t>
          </a:r>
          <a:endParaRPr lang="en-US" dirty="0"/>
        </a:p>
      </dgm:t>
    </dgm:pt>
    <dgm:pt modelId="{E24F7B70-E78C-477B-B4C9-A86AEEFA2712}" type="parTrans" cxnId="{9EA7DD00-5C0C-45D0-9C4A-E3427DAF1A7B}">
      <dgm:prSet/>
      <dgm:spPr/>
      <dgm:t>
        <a:bodyPr/>
        <a:lstStyle/>
        <a:p>
          <a:endParaRPr lang="en-US"/>
        </a:p>
      </dgm:t>
    </dgm:pt>
    <dgm:pt modelId="{4D048EBB-8271-4192-9E49-DB4E0C7A8260}" type="sibTrans" cxnId="{9EA7DD00-5C0C-45D0-9C4A-E3427DAF1A7B}">
      <dgm:prSet/>
      <dgm:spPr/>
      <dgm:t>
        <a:bodyPr/>
        <a:lstStyle/>
        <a:p>
          <a:endParaRPr lang="en-US"/>
        </a:p>
      </dgm:t>
    </dgm:pt>
    <dgm:pt modelId="{DC878D8D-CA27-4BA4-B5FD-901399925567}">
      <dgm:prSet/>
      <dgm:spPr/>
      <dgm:t>
        <a:bodyPr/>
        <a:lstStyle/>
        <a:p>
          <a:r>
            <a:rPr lang="ru-RU" b="1" i="1" dirty="0"/>
            <a:t>- о</a:t>
          </a:r>
          <a:r>
            <a:rPr lang="ru-RU" b="1" i="1" baseline="0" dirty="0"/>
            <a:t>существляет научно-педагогическую деятельность в сфере функционирования финансовых институтов</a:t>
          </a:r>
          <a:endParaRPr lang="en-US" dirty="0"/>
        </a:p>
      </dgm:t>
    </dgm:pt>
    <dgm:pt modelId="{2C81B7A9-5AB9-43FA-B391-704E478DC98F}" type="parTrans" cxnId="{9E7D5E42-C3C7-49DE-90C8-2FE348A68375}">
      <dgm:prSet/>
      <dgm:spPr/>
      <dgm:t>
        <a:bodyPr/>
        <a:lstStyle/>
        <a:p>
          <a:endParaRPr lang="en-US"/>
        </a:p>
      </dgm:t>
    </dgm:pt>
    <dgm:pt modelId="{CFC37C8B-2DAE-445A-9D2B-2A3EBC2824DB}" type="sibTrans" cxnId="{9E7D5E42-C3C7-49DE-90C8-2FE348A68375}">
      <dgm:prSet/>
      <dgm:spPr/>
      <dgm:t>
        <a:bodyPr/>
        <a:lstStyle/>
        <a:p>
          <a:endParaRPr lang="en-US"/>
        </a:p>
      </dgm:t>
    </dgm:pt>
    <dgm:pt modelId="{20DD03E4-94D7-4004-915E-1DF79B6E4E8C}">
      <dgm:prSet/>
      <dgm:spPr/>
      <dgm:t>
        <a:bodyPr/>
        <a:lstStyle/>
        <a:p>
          <a:r>
            <a:rPr lang="ru-RU" i="1" dirty="0"/>
            <a:t>осуществляет </a:t>
          </a:r>
          <a:r>
            <a:rPr lang="en-US" i="1" dirty="0"/>
            <a:t>взаимодейств</a:t>
          </a:r>
          <a:r>
            <a:rPr lang="ru-RU" i="1" dirty="0" err="1"/>
            <a:t>ие</a:t>
          </a:r>
          <a:r>
            <a:rPr lang="en-US" i="1" dirty="0"/>
            <a:t> с финансовыми и налоговыми органами, органами финансового контроля и надзора, </a:t>
          </a:r>
          <a:r>
            <a:rPr lang="ru-RU" i="1" dirty="0"/>
            <a:t>занимается </a:t>
          </a:r>
          <a:r>
            <a:rPr lang="en-US" i="1" dirty="0"/>
            <a:t>договорной работ</a:t>
          </a:r>
          <a:r>
            <a:rPr lang="ru-RU" i="1" dirty="0"/>
            <a:t>ой,</a:t>
          </a:r>
          <a:r>
            <a:rPr lang="en-US" i="1" dirty="0"/>
            <a:t> экспертной деятельност</a:t>
          </a:r>
          <a:r>
            <a:rPr lang="ru-RU" i="1" dirty="0" err="1"/>
            <a:t>ью</a:t>
          </a:r>
          <a:r>
            <a:rPr lang="en-US" i="1" dirty="0"/>
            <a:t> в финансовой сфере</a:t>
          </a:r>
        </a:p>
      </dgm:t>
    </dgm:pt>
    <dgm:pt modelId="{F3CDA04F-3EF5-4099-BB2B-D77C2E423396}" type="parTrans" cxnId="{06634773-5E0B-47E0-ADEA-8B8E4298A359}">
      <dgm:prSet/>
      <dgm:spPr/>
      <dgm:t>
        <a:bodyPr/>
        <a:lstStyle/>
        <a:p>
          <a:endParaRPr lang="ru-RU"/>
        </a:p>
      </dgm:t>
    </dgm:pt>
    <dgm:pt modelId="{7DCFF3C6-2F4E-4161-BCC8-559997C80E89}" type="sibTrans" cxnId="{06634773-5E0B-47E0-ADEA-8B8E4298A359}">
      <dgm:prSet/>
      <dgm:spPr/>
      <dgm:t>
        <a:bodyPr/>
        <a:lstStyle/>
        <a:p>
          <a:endParaRPr lang="ru-RU"/>
        </a:p>
      </dgm:t>
    </dgm:pt>
    <dgm:pt modelId="{EC5CE833-E5CE-4E0D-A390-F76B9839B0E4}" type="pres">
      <dgm:prSet presAssocID="{5A43DA2D-D99F-49F2-8689-F9B3FA94C995}" presName="diagram" presStyleCnt="0">
        <dgm:presLayoutVars>
          <dgm:dir/>
          <dgm:resizeHandles val="exact"/>
        </dgm:presLayoutVars>
      </dgm:prSet>
      <dgm:spPr/>
    </dgm:pt>
    <dgm:pt modelId="{73DB79E9-FBF3-4597-87A6-4C5E43E13550}" type="pres">
      <dgm:prSet presAssocID="{55B002D4-0188-477C-91CD-C881E0217276}" presName="node" presStyleLbl="node1" presStyleIdx="0" presStyleCnt="5">
        <dgm:presLayoutVars>
          <dgm:bulletEnabled val="1"/>
        </dgm:presLayoutVars>
      </dgm:prSet>
      <dgm:spPr/>
    </dgm:pt>
    <dgm:pt modelId="{FF1374AC-9C56-48B5-AE48-74414FE8CB44}" type="pres">
      <dgm:prSet presAssocID="{C81C88E1-5C0C-42EE-97EC-17F5DEDF3EBC}" presName="sibTrans" presStyleCnt="0"/>
      <dgm:spPr/>
    </dgm:pt>
    <dgm:pt modelId="{F1E7EA97-A417-4677-B56B-7A965D125464}" type="pres">
      <dgm:prSet presAssocID="{7D90853D-0C93-48D3-BCEA-4420F747C706}" presName="node" presStyleLbl="node1" presStyleIdx="1" presStyleCnt="5">
        <dgm:presLayoutVars>
          <dgm:bulletEnabled val="1"/>
        </dgm:presLayoutVars>
      </dgm:prSet>
      <dgm:spPr/>
    </dgm:pt>
    <dgm:pt modelId="{CA1274F4-D473-4D69-A53D-3B712A378C56}" type="pres">
      <dgm:prSet presAssocID="{B81A5BC5-5161-4F0A-8732-DDA0E2D8A6F2}" presName="sibTrans" presStyleCnt="0"/>
      <dgm:spPr/>
    </dgm:pt>
    <dgm:pt modelId="{54F442C4-5508-4FEB-9566-8D7C52E55950}" type="pres">
      <dgm:prSet presAssocID="{B1D128FC-5368-4DD1-A880-A8223E54AC5D}" presName="node" presStyleLbl="node1" presStyleIdx="2" presStyleCnt="5">
        <dgm:presLayoutVars>
          <dgm:bulletEnabled val="1"/>
        </dgm:presLayoutVars>
      </dgm:prSet>
      <dgm:spPr/>
    </dgm:pt>
    <dgm:pt modelId="{C1683F1C-232E-4A14-94A0-7A1302E57A48}" type="pres">
      <dgm:prSet presAssocID="{4D048EBB-8271-4192-9E49-DB4E0C7A8260}" presName="sibTrans" presStyleCnt="0"/>
      <dgm:spPr/>
    </dgm:pt>
    <dgm:pt modelId="{913E2B98-91AE-42E4-8445-34CF31F1C48E}" type="pres">
      <dgm:prSet presAssocID="{DC878D8D-CA27-4BA4-B5FD-901399925567}" presName="node" presStyleLbl="node1" presStyleIdx="3" presStyleCnt="5">
        <dgm:presLayoutVars>
          <dgm:bulletEnabled val="1"/>
        </dgm:presLayoutVars>
      </dgm:prSet>
      <dgm:spPr/>
    </dgm:pt>
    <dgm:pt modelId="{72B1078F-B84C-43DE-88ED-C5F87653424C}" type="pres">
      <dgm:prSet presAssocID="{CFC37C8B-2DAE-445A-9D2B-2A3EBC2824DB}" presName="sibTrans" presStyleCnt="0"/>
      <dgm:spPr/>
    </dgm:pt>
    <dgm:pt modelId="{DE4D20AC-A2CC-4CA7-A0A2-86A208385123}" type="pres">
      <dgm:prSet presAssocID="{20DD03E4-94D7-4004-915E-1DF79B6E4E8C}" presName="node" presStyleLbl="node1" presStyleIdx="4" presStyleCnt="5">
        <dgm:presLayoutVars>
          <dgm:bulletEnabled val="1"/>
        </dgm:presLayoutVars>
      </dgm:prSet>
      <dgm:spPr/>
    </dgm:pt>
  </dgm:ptLst>
  <dgm:cxnLst>
    <dgm:cxn modelId="{9EA7DD00-5C0C-45D0-9C4A-E3427DAF1A7B}" srcId="{5A43DA2D-D99F-49F2-8689-F9B3FA94C995}" destId="{B1D128FC-5368-4DD1-A880-A8223E54AC5D}" srcOrd="2" destOrd="0" parTransId="{E24F7B70-E78C-477B-B4C9-A86AEEFA2712}" sibTransId="{4D048EBB-8271-4192-9E49-DB4E0C7A8260}"/>
    <dgm:cxn modelId="{A93ED31E-12BF-4852-B0A2-42A61FF76181}" srcId="{5A43DA2D-D99F-49F2-8689-F9B3FA94C995}" destId="{7D90853D-0C93-48D3-BCEA-4420F747C706}" srcOrd="1" destOrd="0" parTransId="{C6305CCE-6164-4230-A1BC-0C543AEB4711}" sibTransId="{B81A5BC5-5161-4F0A-8732-DDA0E2D8A6F2}"/>
    <dgm:cxn modelId="{7CFDC62D-7410-4150-869A-4BE010FFAC23}" type="presOf" srcId="{5A43DA2D-D99F-49F2-8689-F9B3FA94C995}" destId="{EC5CE833-E5CE-4E0D-A390-F76B9839B0E4}" srcOrd="0" destOrd="0" presId="urn:microsoft.com/office/officeart/2005/8/layout/default"/>
    <dgm:cxn modelId="{D23EE839-A946-4EFE-9EB5-79C14146C52A}" type="presOf" srcId="{55B002D4-0188-477C-91CD-C881E0217276}" destId="{73DB79E9-FBF3-4597-87A6-4C5E43E13550}" srcOrd="0" destOrd="0" presId="urn:microsoft.com/office/officeart/2005/8/layout/default"/>
    <dgm:cxn modelId="{9E7D5E42-C3C7-49DE-90C8-2FE348A68375}" srcId="{5A43DA2D-D99F-49F2-8689-F9B3FA94C995}" destId="{DC878D8D-CA27-4BA4-B5FD-901399925567}" srcOrd="3" destOrd="0" parTransId="{2C81B7A9-5AB9-43FA-B391-704E478DC98F}" sibTransId="{CFC37C8B-2DAE-445A-9D2B-2A3EBC2824DB}"/>
    <dgm:cxn modelId="{06634773-5E0B-47E0-ADEA-8B8E4298A359}" srcId="{5A43DA2D-D99F-49F2-8689-F9B3FA94C995}" destId="{20DD03E4-94D7-4004-915E-1DF79B6E4E8C}" srcOrd="4" destOrd="0" parTransId="{F3CDA04F-3EF5-4099-BB2B-D77C2E423396}" sibTransId="{7DCFF3C6-2F4E-4161-BCC8-559997C80E89}"/>
    <dgm:cxn modelId="{5BFC829F-D419-437C-B54A-CB80B96F2FF5}" srcId="{5A43DA2D-D99F-49F2-8689-F9B3FA94C995}" destId="{55B002D4-0188-477C-91CD-C881E0217276}" srcOrd="0" destOrd="0" parTransId="{AA99C5DE-265B-4B8C-82E5-1881EA711B2C}" sibTransId="{C81C88E1-5C0C-42EE-97EC-17F5DEDF3EBC}"/>
    <dgm:cxn modelId="{C5D414A2-AC3C-44F1-B83A-7A31DABE0314}" type="presOf" srcId="{B1D128FC-5368-4DD1-A880-A8223E54AC5D}" destId="{54F442C4-5508-4FEB-9566-8D7C52E55950}" srcOrd="0" destOrd="0" presId="urn:microsoft.com/office/officeart/2005/8/layout/default"/>
    <dgm:cxn modelId="{29D7EAC9-5316-47EA-AD43-75E0F7FDC245}" type="presOf" srcId="{DC878D8D-CA27-4BA4-B5FD-901399925567}" destId="{913E2B98-91AE-42E4-8445-34CF31F1C48E}" srcOrd="0" destOrd="0" presId="urn:microsoft.com/office/officeart/2005/8/layout/default"/>
    <dgm:cxn modelId="{FA5F95D0-F9B5-4FD6-B258-FA69C5DF5937}" type="presOf" srcId="{7D90853D-0C93-48D3-BCEA-4420F747C706}" destId="{F1E7EA97-A417-4677-B56B-7A965D125464}" srcOrd="0" destOrd="0" presId="urn:microsoft.com/office/officeart/2005/8/layout/default"/>
    <dgm:cxn modelId="{922DE6F9-0E2D-4047-A023-D5928D7DA0AB}" type="presOf" srcId="{20DD03E4-94D7-4004-915E-1DF79B6E4E8C}" destId="{DE4D20AC-A2CC-4CA7-A0A2-86A208385123}" srcOrd="0" destOrd="0" presId="urn:microsoft.com/office/officeart/2005/8/layout/default"/>
    <dgm:cxn modelId="{C213418A-2CE6-4E6E-86DC-10235A2CABEC}" type="presParOf" srcId="{EC5CE833-E5CE-4E0D-A390-F76B9839B0E4}" destId="{73DB79E9-FBF3-4597-87A6-4C5E43E13550}" srcOrd="0" destOrd="0" presId="urn:microsoft.com/office/officeart/2005/8/layout/default"/>
    <dgm:cxn modelId="{FB94BBB9-A5E3-499E-A111-1D58013C042B}" type="presParOf" srcId="{EC5CE833-E5CE-4E0D-A390-F76B9839B0E4}" destId="{FF1374AC-9C56-48B5-AE48-74414FE8CB44}" srcOrd="1" destOrd="0" presId="urn:microsoft.com/office/officeart/2005/8/layout/default"/>
    <dgm:cxn modelId="{4CEC6F9A-852A-4EC8-9F0C-5A9C094D1CDB}" type="presParOf" srcId="{EC5CE833-E5CE-4E0D-A390-F76B9839B0E4}" destId="{F1E7EA97-A417-4677-B56B-7A965D125464}" srcOrd="2" destOrd="0" presId="urn:microsoft.com/office/officeart/2005/8/layout/default"/>
    <dgm:cxn modelId="{374901B7-F053-43BC-AC24-0FE3B77903D5}" type="presParOf" srcId="{EC5CE833-E5CE-4E0D-A390-F76B9839B0E4}" destId="{CA1274F4-D473-4D69-A53D-3B712A378C56}" srcOrd="3" destOrd="0" presId="urn:microsoft.com/office/officeart/2005/8/layout/default"/>
    <dgm:cxn modelId="{3C8A2B16-8D29-4BC3-9E0A-D0271997F2D9}" type="presParOf" srcId="{EC5CE833-E5CE-4E0D-A390-F76B9839B0E4}" destId="{54F442C4-5508-4FEB-9566-8D7C52E55950}" srcOrd="4" destOrd="0" presId="urn:microsoft.com/office/officeart/2005/8/layout/default"/>
    <dgm:cxn modelId="{EEC6A098-1DEA-4474-ACE3-E61429E7934E}" type="presParOf" srcId="{EC5CE833-E5CE-4E0D-A390-F76B9839B0E4}" destId="{C1683F1C-232E-4A14-94A0-7A1302E57A48}" srcOrd="5" destOrd="0" presId="urn:microsoft.com/office/officeart/2005/8/layout/default"/>
    <dgm:cxn modelId="{9B399DB8-5D0F-4480-B6F8-12BEDBDF694E}" type="presParOf" srcId="{EC5CE833-E5CE-4E0D-A390-F76B9839B0E4}" destId="{913E2B98-91AE-42E4-8445-34CF31F1C48E}" srcOrd="6" destOrd="0" presId="urn:microsoft.com/office/officeart/2005/8/layout/default"/>
    <dgm:cxn modelId="{6818FF08-CF20-495D-B980-F112516E9A3D}" type="presParOf" srcId="{EC5CE833-E5CE-4E0D-A390-F76B9839B0E4}" destId="{72B1078F-B84C-43DE-88ED-C5F87653424C}" srcOrd="7" destOrd="0" presId="urn:microsoft.com/office/officeart/2005/8/layout/default"/>
    <dgm:cxn modelId="{3C87AD3F-C63B-44D8-8363-9C5FC24D9E78}" type="presParOf" srcId="{EC5CE833-E5CE-4E0D-A390-F76B9839B0E4}" destId="{DE4D20AC-A2CC-4CA7-A0A2-86A2083851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76919-DC91-4EC7-B507-A9908DF0A7E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ED557-BC92-4BDE-8C10-5E20B3E719B5}">
      <dgm:prSet custT="1"/>
      <dgm:spPr/>
      <dgm:t>
        <a:bodyPr/>
        <a:lstStyle/>
        <a:p>
          <a:pPr algn="just">
            <a:lnSpc>
              <a:spcPct val="100000"/>
            </a:lnSpc>
          </a:pP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</a:pP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</a:pP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оказывать правовые услуги государственным органам публичной власти, кредитным организациям (банкам), финансовым учреждениям, страховым компаниям, участникам рынка ценных бумаг, представителям бизнеса, а также компаниям нефинансового сектора в их взаимоотношениях с банками и финансовыми компаниями.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5F52F-7186-4383-95DF-BDCFDEE8E373}" type="parTrans" cxnId="{4375E56F-42BC-4ACA-9025-7C39EFDF1FF3}">
      <dgm:prSet/>
      <dgm:spPr/>
      <dgm:t>
        <a:bodyPr/>
        <a:lstStyle/>
        <a:p>
          <a:endParaRPr lang="en-US"/>
        </a:p>
      </dgm:t>
    </dgm:pt>
    <dgm:pt modelId="{B6049509-38EA-45B7-A12F-14B10C0AAAB1}" type="sibTrans" cxnId="{4375E56F-42BC-4ACA-9025-7C39EFDF1F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E30142-B2B8-4F31-B876-CFBBDEEA25A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оценивать организационные и правовые риски, предлагать правовые решения, направленные на повышение эффективности функционирования финансовой системы.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6CAE0-3315-4913-92F0-0CE5132B3A84}" type="parTrans" cxnId="{5C1B1D54-7D59-44D5-BFA5-DE72B7CC49C7}">
      <dgm:prSet/>
      <dgm:spPr/>
      <dgm:t>
        <a:bodyPr/>
        <a:lstStyle/>
        <a:p>
          <a:endParaRPr lang="en-US"/>
        </a:p>
      </dgm:t>
    </dgm:pt>
    <dgm:pt modelId="{51BCC898-B3F1-4F6C-BD69-69B747ADE71F}" type="sibTrans" cxnId="{5C1B1D54-7D59-44D5-BFA5-DE72B7CC49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9CCCC1-B517-465F-A298-C887E0F219DD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ru-RU" sz="2400" b="1" i="1" dirty="0"/>
        </a:p>
        <a:p>
          <a:pPr algn="l">
            <a:lnSpc>
              <a:spcPct val="100000"/>
            </a:lnSpc>
          </a:pPr>
          <a:endParaRPr lang="ru-RU" sz="2400" b="1" i="1" dirty="0"/>
        </a:p>
        <a:p>
          <a:pPr algn="just">
            <a:lnSpc>
              <a:spcPct val="100000"/>
            </a:lnSpc>
          </a:pP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</a:pP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подготавливать юридические документы и заключения для урегулирования споров и судебной защиты в сфере финансовых, инвестиционных, банковских, налоговых, таможенных правоотношений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00547-C00F-4531-98CA-00E24B5032B6}" type="parTrans" cxnId="{15F1E7D9-CE86-4EA9-853A-05CA38635EEB}">
      <dgm:prSet/>
      <dgm:spPr/>
      <dgm:t>
        <a:bodyPr/>
        <a:lstStyle/>
        <a:p>
          <a:endParaRPr lang="en-US"/>
        </a:p>
      </dgm:t>
    </dgm:pt>
    <dgm:pt modelId="{DF7C6490-D0EB-4067-886F-260D939BBE72}" type="sibTrans" cxnId="{15F1E7D9-CE86-4EA9-853A-05CA38635E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DB6A1B-E6E1-4685-A52C-40D54925A946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Готов к выполнению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научных исследований по проблематике магистерской программы как фундаментального, так и прикладного характера, </a:t>
          </a:r>
        </a:p>
        <a:p>
          <a:pPr algn="just">
            <a:lnSpc>
              <a:spcPct val="100000"/>
            </a:lnSpc>
          </a:pP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внедрять результаты проведенных исследований в практическую деятельность государственных и муниципальных органов, частного бизнеса, а также применять их в педагогическом процессе в высших учебных заведениях.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F5E95-6B63-48DF-8D17-7CA92A8BA3CA}" type="parTrans" cxnId="{1F7BFED7-D7BF-48D0-8411-CF8F1945152D}">
      <dgm:prSet/>
      <dgm:spPr/>
      <dgm:t>
        <a:bodyPr/>
        <a:lstStyle/>
        <a:p>
          <a:endParaRPr lang="en-US"/>
        </a:p>
      </dgm:t>
    </dgm:pt>
    <dgm:pt modelId="{6A7016DD-68C5-4483-8D2D-1F971D19B7A1}" type="sibTrans" cxnId="{1F7BFED7-D7BF-48D0-8411-CF8F1945152D}">
      <dgm:prSet/>
      <dgm:spPr/>
      <dgm:t>
        <a:bodyPr/>
        <a:lstStyle/>
        <a:p>
          <a:endParaRPr lang="en-US"/>
        </a:p>
      </dgm:t>
    </dgm:pt>
    <dgm:pt modelId="{48791325-D281-4737-BBED-4F56856FE4FD}" type="pres">
      <dgm:prSet presAssocID="{ECE76919-DC91-4EC7-B507-A9908DF0A7E8}" presName="root" presStyleCnt="0">
        <dgm:presLayoutVars>
          <dgm:dir/>
          <dgm:resizeHandles val="exact"/>
        </dgm:presLayoutVars>
      </dgm:prSet>
      <dgm:spPr/>
    </dgm:pt>
    <dgm:pt modelId="{FE2A86F6-10BB-4EF5-B551-0C2E678B93FC}" type="pres">
      <dgm:prSet presAssocID="{ECE76919-DC91-4EC7-B507-A9908DF0A7E8}" presName="container" presStyleCnt="0">
        <dgm:presLayoutVars>
          <dgm:dir/>
          <dgm:resizeHandles val="exact"/>
        </dgm:presLayoutVars>
      </dgm:prSet>
      <dgm:spPr/>
    </dgm:pt>
    <dgm:pt modelId="{D9B9EEAB-A978-47AD-9137-B55934052D1B}" type="pres">
      <dgm:prSet presAssocID="{CB7ED557-BC92-4BDE-8C10-5E20B3E719B5}" presName="compNode" presStyleCnt="0"/>
      <dgm:spPr/>
    </dgm:pt>
    <dgm:pt modelId="{82E935BD-2969-4396-B6B7-A257F3B5DE36}" type="pres">
      <dgm:prSet presAssocID="{CB7ED557-BC92-4BDE-8C10-5E20B3E719B5}" presName="iconBgRect" presStyleLbl="bgShp" presStyleIdx="0" presStyleCnt="4"/>
      <dgm:spPr/>
    </dgm:pt>
    <dgm:pt modelId="{761741FF-8906-4AFE-8A84-406A69551905}" type="pres">
      <dgm:prSet presAssocID="{CB7ED557-BC92-4BDE-8C10-5E20B3E719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88A97AD8-6AB4-47BE-8ABA-63CC0B149856}" type="pres">
      <dgm:prSet presAssocID="{CB7ED557-BC92-4BDE-8C10-5E20B3E719B5}" presName="spaceRect" presStyleCnt="0"/>
      <dgm:spPr/>
    </dgm:pt>
    <dgm:pt modelId="{2A4F44BD-90A4-4960-B9D4-A6C6EAC4826D}" type="pres">
      <dgm:prSet presAssocID="{CB7ED557-BC92-4BDE-8C10-5E20B3E719B5}" presName="textRect" presStyleLbl="revTx" presStyleIdx="0" presStyleCnt="4" custLinFactNeighborX="-1126" custLinFactNeighborY="-28538">
        <dgm:presLayoutVars>
          <dgm:chMax val="1"/>
          <dgm:chPref val="1"/>
        </dgm:presLayoutVars>
      </dgm:prSet>
      <dgm:spPr/>
    </dgm:pt>
    <dgm:pt modelId="{014FB05F-B13A-4435-AF08-CB1D3A92BFD9}" type="pres">
      <dgm:prSet presAssocID="{B6049509-38EA-45B7-A12F-14B10C0AAAB1}" presName="sibTrans" presStyleLbl="sibTrans2D1" presStyleIdx="0" presStyleCnt="0"/>
      <dgm:spPr/>
    </dgm:pt>
    <dgm:pt modelId="{CAEC8714-7B1D-452B-BE3F-D38144D2CA5E}" type="pres">
      <dgm:prSet presAssocID="{A6E30142-B2B8-4F31-B876-CFBBDEEA25AA}" presName="compNode" presStyleCnt="0"/>
      <dgm:spPr/>
    </dgm:pt>
    <dgm:pt modelId="{F55DA611-D3E3-4A90-92C1-128F10D66D7F}" type="pres">
      <dgm:prSet presAssocID="{A6E30142-B2B8-4F31-B876-CFBBDEEA25AA}" presName="iconBgRect" presStyleLbl="bgShp" presStyleIdx="1" presStyleCnt="4"/>
      <dgm:spPr/>
    </dgm:pt>
    <dgm:pt modelId="{AB82C781-3EAA-4D5B-A71B-A6B288E0FDD7}" type="pres">
      <dgm:prSet presAssocID="{A6E30142-B2B8-4F31-B876-CFBBDEEA25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редупреждение"/>
        </a:ext>
      </dgm:extLst>
    </dgm:pt>
    <dgm:pt modelId="{D3D44FF9-2824-4E37-A06D-21C0F286F07D}" type="pres">
      <dgm:prSet presAssocID="{A6E30142-B2B8-4F31-B876-CFBBDEEA25AA}" presName="spaceRect" presStyleCnt="0"/>
      <dgm:spPr/>
    </dgm:pt>
    <dgm:pt modelId="{85E6C83F-65EA-4ECB-A2AD-4D493FA202FB}" type="pres">
      <dgm:prSet presAssocID="{A6E30142-B2B8-4F31-B876-CFBBDEEA25AA}" presName="textRect" presStyleLbl="revTx" presStyleIdx="1" presStyleCnt="4" custLinFactNeighborX="-2930" custLinFactNeighborY="-31078">
        <dgm:presLayoutVars>
          <dgm:chMax val="1"/>
          <dgm:chPref val="1"/>
        </dgm:presLayoutVars>
      </dgm:prSet>
      <dgm:spPr/>
    </dgm:pt>
    <dgm:pt modelId="{88A29456-82D4-49DE-B1DE-EA2FDCE9335D}" type="pres">
      <dgm:prSet presAssocID="{51BCC898-B3F1-4F6C-BD69-69B747ADE71F}" presName="sibTrans" presStyleLbl="sibTrans2D1" presStyleIdx="0" presStyleCnt="0"/>
      <dgm:spPr/>
    </dgm:pt>
    <dgm:pt modelId="{66EBF8B8-EFEA-44AC-92DC-2FB7ABEF5D7F}" type="pres">
      <dgm:prSet presAssocID="{DA9CCCC1-B517-465F-A298-C887E0F219DD}" presName="compNode" presStyleCnt="0"/>
      <dgm:spPr/>
    </dgm:pt>
    <dgm:pt modelId="{EC9A941F-2C85-4C20-819F-ACAE481A57D7}" type="pres">
      <dgm:prSet presAssocID="{DA9CCCC1-B517-465F-A298-C887E0F219DD}" presName="iconBgRect" presStyleLbl="bgShp" presStyleIdx="2" presStyleCnt="4"/>
      <dgm:spPr/>
    </dgm:pt>
    <dgm:pt modelId="{25D9F3F1-D44C-4033-81D5-2F8EF7378F08}" type="pres">
      <dgm:prSet presAssocID="{DA9CCCC1-B517-465F-A298-C887E0F219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79F5E77B-2DD3-4D6D-95C0-4B33E25BF58F}" type="pres">
      <dgm:prSet presAssocID="{DA9CCCC1-B517-465F-A298-C887E0F219DD}" presName="spaceRect" presStyleCnt="0"/>
      <dgm:spPr/>
    </dgm:pt>
    <dgm:pt modelId="{5FEF2A4F-421C-478B-9156-CF7385718D1F}" type="pres">
      <dgm:prSet presAssocID="{DA9CCCC1-B517-465F-A298-C887E0F219DD}" presName="textRect" presStyleLbl="revTx" presStyleIdx="2" presStyleCnt="4" custScaleX="105198" custScaleY="102960" custLinFactNeighborY="-20574">
        <dgm:presLayoutVars>
          <dgm:chMax val="1"/>
          <dgm:chPref val="1"/>
        </dgm:presLayoutVars>
      </dgm:prSet>
      <dgm:spPr/>
    </dgm:pt>
    <dgm:pt modelId="{B0BC1B0D-4A2F-4CF0-9993-97EDBD9454B5}" type="pres">
      <dgm:prSet presAssocID="{DF7C6490-D0EB-4067-886F-260D939BBE72}" presName="sibTrans" presStyleLbl="sibTrans2D1" presStyleIdx="0" presStyleCnt="0"/>
      <dgm:spPr/>
    </dgm:pt>
    <dgm:pt modelId="{B4EB4162-99AB-43B9-B3DB-2E0CEE4336F5}" type="pres">
      <dgm:prSet presAssocID="{18DB6A1B-E6E1-4685-A52C-40D54925A946}" presName="compNode" presStyleCnt="0"/>
      <dgm:spPr/>
    </dgm:pt>
    <dgm:pt modelId="{F8A735A3-D468-4CCA-AF24-1CB1FE340DB1}" type="pres">
      <dgm:prSet presAssocID="{18DB6A1B-E6E1-4685-A52C-40D54925A946}" presName="iconBgRect" presStyleLbl="bgShp" presStyleIdx="3" presStyleCnt="4"/>
      <dgm:spPr/>
    </dgm:pt>
    <dgm:pt modelId="{22B0ED09-78A0-493A-81FE-4734F0DF07D4}" type="pres">
      <dgm:prSet presAssocID="{18DB6A1B-E6E1-4685-A52C-40D54925A9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3449102-BAE9-40C5-8106-39EDB24006C3}" type="pres">
      <dgm:prSet presAssocID="{18DB6A1B-E6E1-4685-A52C-40D54925A946}" presName="spaceRect" presStyleCnt="0"/>
      <dgm:spPr/>
    </dgm:pt>
    <dgm:pt modelId="{E8DFD473-606D-4CEB-B73A-1170D0558C01}" type="pres">
      <dgm:prSet presAssocID="{18DB6A1B-E6E1-4685-A52C-40D54925A94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B2A7B0C-B03F-428B-9C4E-A4822BFEB8DC}" type="presOf" srcId="{A6E30142-B2B8-4F31-B876-CFBBDEEA25AA}" destId="{85E6C83F-65EA-4ECB-A2AD-4D493FA202FB}" srcOrd="0" destOrd="0" presId="urn:microsoft.com/office/officeart/2018/2/layout/IconCircleList"/>
    <dgm:cxn modelId="{CE7B1013-CD44-409A-99E5-EE0D6614A3F5}" type="presOf" srcId="{DF7C6490-D0EB-4067-886F-260D939BBE72}" destId="{B0BC1B0D-4A2F-4CF0-9993-97EDBD9454B5}" srcOrd="0" destOrd="0" presId="urn:microsoft.com/office/officeart/2018/2/layout/IconCircleList"/>
    <dgm:cxn modelId="{E89C9517-1BA5-433F-BB5F-30A69A5DED5D}" type="presOf" srcId="{ECE76919-DC91-4EC7-B507-A9908DF0A7E8}" destId="{48791325-D281-4737-BBED-4F56856FE4FD}" srcOrd="0" destOrd="0" presId="urn:microsoft.com/office/officeart/2018/2/layout/IconCircleList"/>
    <dgm:cxn modelId="{5FD76E1F-8A8F-45B2-957D-FE584D8EF6C7}" type="presOf" srcId="{DA9CCCC1-B517-465F-A298-C887E0F219DD}" destId="{5FEF2A4F-421C-478B-9156-CF7385718D1F}" srcOrd="0" destOrd="0" presId="urn:microsoft.com/office/officeart/2018/2/layout/IconCircleList"/>
    <dgm:cxn modelId="{4375E56F-42BC-4ACA-9025-7C39EFDF1FF3}" srcId="{ECE76919-DC91-4EC7-B507-A9908DF0A7E8}" destId="{CB7ED557-BC92-4BDE-8C10-5E20B3E719B5}" srcOrd="0" destOrd="0" parTransId="{04D5F52F-7186-4383-95DF-BDCFDEE8E373}" sibTransId="{B6049509-38EA-45B7-A12F-14B10C0AAAB1}"/>
    <dgm:cxn modelId="{3E0F0B50-6C3E-4C29-B196-762CDAF17297}" type="presOf" srcId="{18DB6A1B-E6E1-4685-A52C-40D54925A946}" destId="{E8DFD473-606D-4CEB-B73A-1170D0558C01}" srcOrd="0" destOrd="0" presId="urn:microsoft.com/office/officeart/2018/2/layout/IconCircleList"/>
    <dgm:cxn modelId="{5C1B1D54-7D59-44D5-BFA5-DE72B7CC49C7}" srcId="{ECE76919-DC91-4EC7-B507-A9908DF0A7E8}" destId="{A6E30142-B2B8-4F31-B876-CFBBDEEA25AA}" srcOrd="1" destOrd="0" parTransId="{ABB6CAE0-3315-4913-92F0-0CE5132B3A84}" sibTransId="{51BCC898-B3F1-4F6C-BD69-69B747ADE71F}"/>
    <dgm:cxn modelId="{21888E79-9A28-42E8-A0F9-4C94D9A43FE0}" type="presOf" srcId="{B6049509-38EA-45B7-A12F-14B10C0AAAB1}" destId="{014FB05F-B13A-4435-AF08-CB1D3A92BFD9}" srcOrd="0" destOrd="0" presId="urn:microsoft.com/office/officeart/2018/2/layout/IconCircleList"/>
    <dgm:cxn modelId="{DA4CAE7C-C68D-4E5C-B71B-41FAFBAEC2C5}" type="presOf" srcId="{51BCC898-B3F1-4F6C-BD69-69B747ADE71F}" destId="{88A29456-82D4-49DE-B1DE-EA2FDCE9335D}" srcOrd="0" destOrd="0" presId="urn:microsoft.com/office/officeart/2018/2/layout/IconCircleList"/>
    <dgm:cxn modelId="{A452CDA2-6CC3-4E07-9068-B29898D711AE}" type="presOf" srcId="{CB7ED557-BC92-4BDE-8C10-5E20B3E719B5}" destId="{2A4F44BD-90A4-4960-B9D4-A6C6EAC4826D}" srcOrd="0" destOrd="0" presId="urn:microsoft.com/office/officeart/2018/2/layout/IconCircleList"/>
    <dgm:cxn modelId="{1F7BFED7-D7BF-48D0-8411-CF8F1945152D}" srcId="{ECE76919-DC91-4EC7-B507-A9908DF0A7E8}" destId="{18DB6A1B-E6E1-4685-A52C-40D54925A946}" srcOrd="3" destOrd="0" parTransId="{24CF5E95-6B63-48DF-8D17-7CA92A8BA3CA}" sibTransId="{6A7016DD-68C5-4483-8D2D-1F971D19B7A1}"/>
    <dgm:cxn modelId="{15F1E7D9-CE86-4EA9-853A-05CA38635EEB}" srcId="{ECE76919-DC91-4EC7-B507-A9908DF0A7E8}" destId="{DA9CCCC1-B517-465F-A298-C887E0F219DD}" srcOrd="2" destOrd="0" parTransId="{FFC00547-C00F-4531-98CA-00E24B5032B6}" sibTransId="{DF7C6490-D0EB-4067-886F-260D939BBE72}"/>
    <dgm:cxn modelId="{EA652790-AD1F-42B8-9C92-762E4F6D1479}" type="presParOf" srcId="{48791325-D281-4737-BBED-4F56856FE4FD}" destId="{FE2A86F6-10BB-4EF5-B551-0C2E678B93FC}" srcOrd="0" destOrd="0" presId="urn:microsoft.com/office/officeart/2018/2/layout/IconCircleList"/>
    <dgm:cxn modelId="{7F73AA1F-01F9-4347-AAE7-BD891380DBC1}" type="presParOf" srcId="{FE2A86F6-10BB-4EF5-B551-0C2E678B93FC}" destId="{D9B9EEAB-A978-47AD-9137-B55934052D1B}" srcOrd="0" destOrd="0" presId="urn:microsoft.com/office/officeart/2018/2/layout/IconCircleList"/>
    <dgm:cxn modelId="{257738CD-F5BA-44EE-87C6-6770835B5D1F}" type="presParOf" srcId="{D9B9EEAB-A978-47AD-9137-B55934052D1B}" destId="{82E935BD-2969-4396-B6B7-A257F3B5DE36}" srcOrd="0" destOrd="0" presId="urn:microsoft.com/office/officeart/2018/2/layout/IconCircleList"/>
    <dgm:cxn modelId="{FCD85944-C46B-49FC-A3F6-FAB45699B35E}" type="presParOf" srcId="{D9B9EEAB-A978-47AD-9137-B55934052D1B}" destId="{761741FF-8906-4AFE-8A84-406A69551905}" srcOrd="1" destOrd="0" presId="urn:microsoft.com/office/officeart/2018/2/layout/IconCircleList"/>
    <dgm:cxn modelId="{8B3350E1-F53A-422B-A8C1-0AE63D4E84BC}" type="presParOf" srcId="{D9B9EEAB-A978-47AD-9137-B55934052D1B}" destId="{88A97AD8-6AB4-47BE-8ABA-63CC0B149856}" srcOrd="2" destOrd="0" presId="urn:microsoft.com/office/officeart/2018/2/layout/IconCircleList"/>
    <dgm:cxn modelId="{7F04D69A-C84B-4730-BFB3-BF8FEA695C60}" type="presParOf" srcId="{D9B9EEAB-A978-47AD-9137-B55934052D1B}" destId="{2A4F44BD-90A4-4960-B9D4-A6C6EAC4826D}" srcOrd="3" destOrd="0" presId="urn:microsoft.com/office/officeart/2018/2/layout/IconCircleList"/>
    <dgm:cxn modelId="{A75DDBFB-8057-4218-B709-E664DFB02C99}" type="presParOf" srcId="{FE2A86F6-10BB-4EF5-B551-0C2E678B93FC}" destId="{014FB05F-B13A-4435-AF08-CB1D3A92BFD9}" srcOrd="1" destOrd="0" presId="urn:microsoft.com/office/officeart/2018/2/layout/IconCircleList"/>
    <dgm:cxn modelId="{BEBCABA6-9FFD-4822-9920-7CEBA0E1729B}" type="presParOf" srcId="{FE2A86F6-10BB-4EF5-B551-0C2E678B93FC}" destId="{CAEC8714-7B1D-452B-BE3F-D38144D2CA5E}" srcOrd="2" destOrd="0" presId="urn:microsoft.com/office/officeart/2018/2/layout/IconCircleList"/>
    <dgm:cxn modelId="{89CAC4F3-92ED-4F94-B2D5-AE3AA1388033}" type="presParOf" srcId="{CAEC8714-7B1D-452B-BE3F-D38144D2CA5E}" destId="{F55DA611-D3E3-4A90-92C1-128F10D66D7F}" srcOrd="0" destOrd="0" presId="urn:microsoft.com/office/officeart/2018/2/layout/IconCircleList"/>
    <dgm:cxn modelId="{F1EADF13-4AA5-42C0-A1DC-8890C146E4C6}" type="presParOf" srcId="{CAEC8714-7B1D-452B-BE3F-D38144D2CA5E}" destId="{AB82C781-3EAA-4D5B-A71B-A6B288E0FDD7}" srcOrd="1" destOrd="0" presId="urn:microsoft.com/office/officeart/2018/2/layout/IconCircleList"/>
    <dgm:cxn modelId="{F935CE49-E56F-436C-8903-926ECA28FA29}" type="presParOf" srcId="{CAEC8714-7B1D-452B-BE3F-D38144D2CA5E}" destId="{D3D44FF9-2824-4E37-A06D-21C0F286F07D}" srcOrd="2" destOrd="0" presId="urn:microsoft.com/office/officeart/2018/2/layout/IconCircleList"/>
    <dgm:cxn modelId="{2E333FFA-FBA7-4EAD-8ADF-207934809FA6}" type="presParOf" srcId="{CAEC8714-7B1D-452B-BE3F-D38144D2CA5E}" destId="{85E6C83F-65EA-4ECB-A2AD-4D493FA202FB}" srcOrd="3" destOrd="0" presId="urn:microsoft.com/office/officeart/2018/2/layout/IconCircleList"/>
    <dgm:cxn modelId="{4DBF3A07-3370-40C7-B2B5-A155E4C43301}" type="presParOf" srcId="{FE2A86F6-10BB-4EF5-B551-0C2E678B93FC}" destId="{88A29456-82D4-49DE-B1DE-EA2FDCE9335D}" srcOrd="3" destOrd="0" presId="urn:microsoft.com/office/officeart/2018/2/layout/IconCircleList"/>
    <dgm:cxn modelId="{4FE0585E-3495-485A-A3A2-73D0731B494C}" type="presParOf" srcId="{FE2A86F6-10BB-4EF5-B551-0C2E678B93FC}" destId="{66EBF8B8-EFEA-44AC-92DC-2FB7ABEF5D7F}" srcOrd="4" destOrd="0" presId="urn:microsoft.com/office/officeart/2018/2/layout/IconCircleList"/>
    <dgm:cxn modelId="{F041DE3F-95F6-402F-83EB-100EE1F31906}" type="presParOf" srcId="{66EBF8B8-EFEA-44AC-92DC-2FB7ABEF5D7F}" destId="{EC9A941F-2C85-4C20-819F-ACAE481A57D7}" srcOrd="0" destOrd="0" presId="urn:microsoft.com/office/officeart/2018/2/layout/IconCircleList"/>
    <dgm:cxn modelId="{ECFC662C-BA75-49ED-9F9F-BF771FFD2190}" type="presParOf" srcId="{66EBF8B8-EFEA-44AC-92DC-2FB7ABEF5D7F}" destId="{25D9F3F1-D44C-4033-81D5-2F8EF7378F08}" srcOrd="1" destOrd="0" presId="urn:microsoft.com/office/officeart/2018/2/layout/IconCircleList"/>
    <dgm:cxn modelId="{B8F74F13-EB37-484D-979E-FDF3B99215D2}" type="presParOf" srcId="{66EBF8B8-EFEA-44AC-92DC-2FB7ABEF5D7F}" destId="{79F5E77B-2DD3-4D6D-95C0-4B33E25BF58F}" srcOrd="2" destOrd="0" presId="urn:microsoft.com/office/officeart/2018/2/layout/IconCircleList"/>
    <dgm:cxn modelId="{469F00E5-330B-40B5-8F89-87F5EE5FEC89}" type="presParOf" srcId="{66EBF8B8-EFEA-44AC-92DC-2FB7ABEF5D7F}" destId="{5FEF2A4F-421C-478B-9156-CF7385718D1F}" srcOrd="3" destOrd="0" presId="urn:microsoft.com/office/officeart/2018/2/layout/IconCircleList"/>
    <dgm:cxn modelId="{6A92FA48-E138-4293-851A-826B9ED16EAA}" type="presParOf" srcId="{FE2A86F6-10BB-4EF5-B551-0C2E678B93FC}" destId="{B0BC1B0D-4A2F-4CF0-9993-97EDBD9454B5}" srcOrd="5" destOrd="0" presId="urn:microsoft.com/office/officeart/2018/2/layout/IconCircleList"/>
    <dgm:cxn modelId="{EB9CAB95-9976-4AAC-A750-AF9D77ABA1AE}" type="presParOf" srcId="{FE2A86F6-10BB-4EF5-B551-0C2E678B93FC}" destId="{B4EB4162-99AB-43B9-B3DB-2E0CEE4336F5}" srcOrd="6" destOrd="0" presId="urn:microsoft.com/office/officeart/2018/2/layout/IconCircleList"/>
    <dgm:cxn modelId="{3346479B-7BF5-4F32-B249-76A3526AA544}" type="presParOf" srcId="{B4EB4162-99AB-43B9-B3DB-2E0CEE4336F5}" destId="{F8A735A3-D468-4CCA-AF24-1CB1FE340DB1}" srcOrd="0" destOrd="0" presId="urn:microsoft.com/office/officeart/2018/2/layout/IconCircleList"/>
    <dgm:cxn modelId="{51E74576-282D-49F2-8E75-B886B9CBA175}" type="presParOf" srcId="{B4EB4162-99AB-43B9-B3DB-2E0CEE4336F5}" destId="{22B0ED09-78A0-493A-81FE-4734F0DF07D4}" srcOrd="1" destOrd="0" presId="urn:microsoft.com/office/officeart/2018/2/layout/IconCircleList"/>
    <dgm:cxn modelId="{AD71C086-6D11-4038-A6D6-E58B5F4E0338}" type="presParOf" srcId="{B4EB4162-99AB-43B9-B3DB-2E0CEE4336F5}" destId="{03449102-BAE9-40C5-8106-39EDB24006C3}" srcOrd="2" destOrd="0" presId="urn:microsoft.com/office/officeart/2018/2/layout/IconCircleList"/>
    <dgm:cxn modelId="{E16E4A07-A703-4328-8F72-4971CB2AB37A}" type="presParOf" srcId="{B4EB4162-99AB-43B9-B3DB-2E0CEE4336F5}" destId="{E8DFD473-606D-4CEB-B73A-1170D0558C0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0D16C7-FDC4-4690-BD16-A2E592BD7E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6064D-F936-4749-B23D-B6EE4A2A7C37}">
      <dgm:prSet custT="1"/>
      <dgm:spPr/>
      <dgm:t>
        <a:bodyPr/>
        <a:lstStyle/>
        <a:p>
          <a:r>
            <a:rPr lang="ru-RU" sz="2000" b="1" i="0" dirty="0"/>
            <a:t>логическое, аналитическое мышление</a:t>
          </a:r>
          <a:endParaRPr lang="en-US" sz="2000" dirty="0"/>
        </a:p>
      </dgm:t>
    </dgm:pt>
    <dgm:pt modelId="{D74B9844-D599-40D0-A5CB-596ED792F898}" type="parTrans" cxnId="{6BACE681-3498-4733-BE1F-F2E9F1183926}">
      <dgm:prSet/>
      <dgm:spPr/>
      <dgm:t>
        <a:bodyPr/>
        <a:lstStyle/>
        <a:p>
          <a:endParaRPr lang="en-US"/>
        </a:p>
      </dgm:t>
    </dgm:pt>
    <dgm:pt modelId="{F6C155B5-87DA-455A-BC61-E7BA1305D44C}" type="sibTrans" cxnId="{6BACE681-3498-4733-BE1F-F2E9F1183926}">
      <dgm:prSet/>
      <dgm:spPr/>
      <dgm:t>
        <a:bodyPr/>
        <a:lstStyle/>
        <a:p>
          <a:endParaRPr lang="en-US"/>
        </a:p>
      </dgm:t>
    </dgm:pt>
    <dgm:pt modelId="{B073BB23-1EC8-4A13-A5E2-8FB83DDFCFA2}">
      <dgm:prSet custT="1"/>
      <dgm:spPr/>
      <dgm:t>
        <a:bodyPr/>
        <a:lstStyle/>
        <a:p>
          <a:r>
            <a:rPr lang="ru-RU" sz="2000" b="1" i="0" dirty="0"/>
            <a:t>высокий уровень развития понятийного мышления (владение научными понятиями и способность воспринимать и понимать различные термины);</a:t>
          </a:r>
          <a:endParaRPr lang="en-US" sz="2000" dirty="0"/>
        </a:p>
      </dgm:t>
    </dgm:pt>
    <dgm:pt modelId="{46328355-84EA-4542-A83B-7BE98298EABD}" type="parTrans" cxnId="{32AA9261-7A53-4425-ACE7-43F9A6729915}">
      <dgm:prSet/>
      <dgm:spPr/>
      <dgm:t>
        <a:bodyPr/>
        <a:lstStyle/>
        <a:p>
          <a:endParaRPr lang="en-US"/>
        </a:p>
      </dgm:t>
    </dgm:pt>
    <dgm:pt modelId="{0AB2A53F-1C13-4401-88D4-F8430ABC5278}" type="sibTrans" cxnId="{32AA9261-7A53-4425-ACE7-43F9A6729915}">
      <dgm:prSet/>
      <dgm:spPr/>
      <dgm:t>
        <a:bodyPr/>
        <a:lstStyle/>
        <a:p>
          <a:endParaRPr lang="en-US"/>
        </a:p>
      </dgm:t>
    </dgm:pt>
    <dgm:pt modelId="{DA4B14AD-0042-44F8-AB13-088C1A297D8B}">
      <dgm:prSet/>
      <dgm:spPr/>
      <dgm:t>
        <a:bodyPr/>
        <a:lstStyle/>
        <a:p>
          <a:r>
            <a:rPr lang="ru-RU" b="1" i="0" dirty="0"/>
            <a:t>хорошее развитие концентрации и устойчивости внимания (способность в течение длительного времени сосредоточиваться на определенном виде деятельности);</a:t>
          </a:r>
          <a:endParaRPr lang="en-US" dirty="0"/>
        </a:p>
      </dgm:t>
    </dgm:pt>
    <dgm:pt modelId="{FC4F7348-F4CA-401C-B5D5-71CF49626F90}" type="parTrans" cxnId="{49E35FBD-1EAC-4C72-8447-2258B8985C62}">
      <dgm:prSet/>
      <dgm:spPr/>
      <dgm:t>
        <a:bodyPr/>
        <a:lstStyle/>
        <a:p>
          <a:endParaRPr lang="en-US"/>
        </a:p>
      </dgm:t>
    </dgm:pt>
    <dgm:pt modelId="{26A15D8F-3BA3-44D9-8941-E3330F3C8805}" type="sibTrans" cxnId="{49E35FBD-1EAC-4C72-8447-2258B8985C62}">
      <dgm:prSet/>
      <dgm:spPr/>
      <dgm:t>
        <a:bodyPr/>
        <a:lstStyle/>
        <a:p>
          <a:endParaRPr lang="en-US"/>
        </a:p>
      </dgm:t>
    </dgm:pt>
    <dgm:pt modelId="{601267A1-0973-42F5-8B75-6CD1C56B0490}">
      <dgm:prSet/>
      <dgm:spPr/>
      <dgm:t>
        <a:bodyPr/>
        <a:lstStyle/>
        <a:p>
          <a:r>
            <a:rPr lang="ru-RU" b="1" i="0" dirty="0"/>
            <a:t>высокий уровень развития кратковременной и долговременной памяти;</a:t>
          </a:r>
          <a:endParaRPr lang="en-US" dirty="0"/>
        </a:p>
      </dgm:t>
    </dgm:pt>
    <dgm:pt modelId="{65A91D6D-5D2E-4463-B700-C8D3BB2EC1B0}" type="parTrans" cxnId="{204DF15E-5C3A-4A4E-B458-3B9E3229741A}">
      <dgm:prSet/>
      <dgm:spPr/>
      <dgm:t>
        <a:bodyPr/>
        <a:lstStyle/>
        <a:p>
          <a:endParaRPr lang="en-US"/>
        </a:p>
      </dgm:t>
    </dgm:pt>
    <dgm:pt modelId="{C1B83127-1CEA-49C4-92FA-13EFB7B19B5C}" type="sibTrans" cxnId="{204DF15E-5C3A-4A4E-B458-3B9E3229741A}">
      <dgm:prSet/>
      <dgm:spPr/>
      <dgm:t>
        <a:bodyPr/>
        <a:lstStyle/>
        <a:p>
          <a:endParaRPr lang="en-US"/>
        </a:p>
      </dgm:t>
    </dgm:pt>
    <dgm:pt modelId="{FBC12D18-AA24-4532-B115-9FB141305A10}">
      <dgm:prSet/>
      <dgm:spPr/>
      <dgm:t>
        <a:bodyPr/>
        <a:lstStyle/>
        <a:p>
          <a:r>
            <a:rPr lang="ru-RU" b="1" i="0" dirty="0"/>
            <a:t>вербальные способности (умение правильно и понятно изъясняться);</a:t>
          </a:r>
          <a:endParaRPr lang="en-US" dirty="0"/>
        </a:p>
      </dgm:t>
    </dgm:pt>
    <dgm:pt modelId="{BBD8246F-0C7A-43DE-A2CA-885338056726}" type="parTrans" cxnId="{FDDAF56E-3B99-4C52-8652-8114B6254D9B}">
      <dgm:prSet/>
      <dgm:spPr/>
      <dgm:t>
        <a:bodyPr/>
        <a:lstStyle/>
        <a:p>
          <a:endParaRPr lang="en-US"/>
        </a:p>
      </dgm:t>
    </dgm:pt>
    <dgm:pt modelId="{3E926875-95E5-4CDC-94BF-F7EDF379901C}" type="sibTrans" cxnId="{FDDAF56E-3B99-4C52-8652-8114B6254D9B}">
      <dgm:prSet/>
      <dgm:spPr/>
      <dgm:t>
        <a:bodyPr/>
        <a:lstStyle/>
        <a:p>
          <a:endParaRPr lang="en-US"/>
        </a:p>
      </dgm:t>
    </dgm:pt>
    <dgm:pt modelId="{A7391739-14F3-42D3-8BDF-25B77EF7DC17}">
      <dgm:prSet/>
      <dgm:spPr/>
      <dgm:t>
        <a:bodyPr/>
        <a:lstStyle/>
        <a:p>
          <a:r>
            <a:rPr lang="ru-RU" b="1" i="0"/>
            <a:t>способность убеждения;</a:t>
          </a:r>
          <a:endParaRPr lang="en-US"/>
        </a:p>
      </dgm:t>
    </dgm:pt>
    <dgm:pt modelId="{DB3C366A-9A03-4EC1-8860-284FFF570FE3}" type="parTrans" cxnId="{20285FC6-037F-4C4D-A229-FEB262DF2EA0}">
      <dgm:prSet/>
      <dgm:spPr/>
      <dgm:t>
        <a:bodyPr/>
        <a:lstStyle/>
        <a:p>
          <a:endParaRPr lang="en-US"/>
        </a:p>
      </dgm:t>
    </dgm:pt>
    <dgm:pt modelId="{F7E18CBA-ABE1-4894-9797-AED93EDC7946}" type="sibTrans" cxnId="{20285FC6-037F-4C4D-A229-FEB262DF2EA0}">
      <dgm:prSet/>
      <dgm:spPr/>
      <dgm:t>
        <a:bodyPr/>
        <a:lstStyle/>
        <a:p>
          <a:endParaRPr lang="en-US"/>
        </a:p>
      </dgm:t>
    </dgm:pt>
    <dgm:pt modelId="{ED38EBC8-E702-4799-AD50-75B950D1A0E8}">
      <dgm:prSet/>
      <dgm:spPr/>
      <dgm:t>
        <a:bodyPr/>
        <a:lstStyle/>
        <a:p>
          <a:r>
            <a:rPr lang="ru-RU" b="1" i="0" dirty="0"/>
            <a:t>коммуникативные навыки (навыки общения с людьми);</a:t>
          </a:r>
          <a:endParaRPr lang="en-US" dirty="0"/>
        </a:p>
      </dgm:t>
    </dgm:pt>
    <dgm:pt modelId="{064A2B69-A2BB-4571-9FF6-060F588CE4BC}" type="parTrans" cxnId="{45FD2F5E-89DA-4CE3-9E94-DFA6100C0DF5}">
      <dgm:prSet/>
      <dgm:spPr/>
      <dgm:t>
        <a:bodyPr/>
        <a:lstStyle/>
        <a:p>
          <a:endParaRPr lang="en-US"/>
        </a:p>
      </dgm:t>
    </dgm:pt>
    <dgm:pt modelId="{30BA6004-3A3B-47F0-805B-129963E45819}" type="sibTrans" cxnId="{45FD2F5E-89DA-4CE3-9E94-DFA6100C0DF5}">
      <dgm:prSet/>
      <dgm:spPr/>
      <dgm:t>
        <a:bodyPr/>
        <a:lstStyle/>
        <a:p>
          <a:endParaRPr lang="en-US"/>
        </a:p>
      </dgm:t>
    </dgm:pt>
    <dgm:pt modelId="{AF6F0D9D-DDEC-42BC-AD9A-E8E2B0E9C0CE}">
      <dgm:prSet/>
      <dgm:spPr/>
      <dgm:t>
        <a:bodyPr/>
        <a:lstStyle/>
        <a:p>
          <a:r>
            <a:rPr lang="ru-RU" b="1" i="0" dirty="0"/>
            <a:t>склонность к исследовательской деятельности;</a:t>
          </a:r>
          <a:endParaRPr lang="en-US" dirty="0"/>
        </a:p>
      </dgm:t>
    </dgm:pt>
    <dgm:pt modelId="{854B5424-C997-4CCC-8B65-4F814147D2D0}" type="parTrans" cxnId="{813B4141-3BD9-49EF-BE36-A5D0D9180AEC}">
      <dgm:prSet/>
      <dgm:spPr/>
      <dgm:t>
        <a:bodyPr/>
        <a:lstStyle/>
        <a:p>
          <a:endParaRPr lang="en-US"/>
        </a:p>
      </dgm:t>
    </dgm:pt>
    <dgm:pt modelId="{9461A2CF-2E30-40C3-A848-A3BF167B0414}" type="sibTrans" cxnId="{813B4141-3BD9-49EF-BE36-A5D0D9180AEC}">
      <dgm:prSet/>
      <dgm:spPr/>
      <dgm:t>
        <a:bodyPr/>
        <a:lstStyle/>
        <a:p>
          <a:endParaRPr lang="en-US"/>
        </a:p>
      </dgm:t>
    </dgm:pt>
    <dgm:pt modelId="{C5514A06-3935-4A65-B72B-3B76B9CE1F94}">
      <dgm:prSet/>
      <dgm:spPr/>
      <dgm:t>
        <a:bodyPr/>
        <a:lstStyle/>
        <a:p>
          <a:r>
            <a:rPr lang="ru-RU" b="1" i="0"/>
            <a:t>хорошие познания в разных областях наук;</a:t>
          </a:r>
          <a:endParaRPr lang="en-US"/>
        </a:p>
      </dgm:t>
    </dgm:pt>
    <dgm:pt modelId="{EDA53CC6-6A86-4B5A-821B-491D5BBB0C96}" type="parTrans" cxnId="{C73D2D70-9834-45D7-9089-8E26C2E49A41}">
      <dgm:prSet/>
      <dgm:spPr/>
      <dgm:t>
        <a:bodyPr/>
        <a:lstStyle/>
        <a:p>
          <a:endParaRPr lang="en-US"/>
        </a:p>
      </dgm:t>
    </dgm:pt>
    <dgm:pt modelId="{E1D98BA6-D88C-4529-9B4E-7F18345BAEC8}" type="sibTrans" cxnId="{C73D2D70-9834-45D7-9089-8E26C2E49A41}">
      <dgm:prSet/>
      <dgm:spPr/>
      <dgm:t>
        <a:bodyPr/>
        <a:lstStyle/>
        <a:p>
          <a:endParaRPr lang="en-US"/>
        </a:p>
      </dgm:t>
    </dgm:pt>
    <dgm:pt modelId="{4E454AAA-A868-449D-B2E9-51CCB07B9E73}">
      <dgm:prSet/>
      <dgm:spPr/>
      <dgm:t>
        <a:bodyPr/>
        <a:lstStyle/>
        <a:p>
          <a:r>
            <a:rPr lang="ru-RU" b="1" i="0" dirty="0"/>
            <a:t>высокий уровень развития дедуктивного мышления (умение мыслить от общего к частному);</a:t>
          </a:r>
          <a:endParaRPr lang="en-US" dirty="0"/>
        </a:p>
      </dgm:t>
    </dgm:pt>
    <dgm:pt modelId="{EA3FE46C-DAEF-4B64-B9B9-9C10974ECA1C}" type="parTrans" cxnId="{B0EEA2DC-CE7C-4B70-BBE2-BB48E5080458}">
      <dgm:prSet/>
      <dgm:spPr/>
      <dgm:t>
        <a:bodyPr/>
        <a:lstStyle/>
        <a:p>
          <a:endParaRPr lang="en-US"/>
        </a:p>
      </dgm:t>
    </dgm:pt>
    <dgm:pt modelId="{F3133900-2A86-4F08-92CC-68BD825B8C82}" type="sibTrans" cxnId="{B0EEA2DC-CE7C-4B70-BBE2-BB48E5080458}">
      <dgm:prSet/>
      <dgm:spPr/>
      <dgm:t>
        <a:bodyPr/>
        <a:lstStyle/>
        <a:p>
          <a:endParaRPr lang="en-US"/>
        </a:p>
      </dgm:t>
    </dgm:pt>
    <dgm:pt modelId="{7242B8CD-5EFB-4D72-BC7E-9CFA4B435EB3}">
      <dgm:prSet/>
      <dgm:spPr/>
      <dgm:t>
        <a:bodyPr/>
        <a:lstStyle/>
        <a:p>
          <a:r>
            <a:rPr lang="ru-RU" b="1" i="0" dirty="0"/>
            <a:t>способность к всестороннему, адекватному восприятию ситуации;</a:t>
          </a:r>
          <a:endParaRPr lang="en-US" dirty="0"/>
        </a:p>
      </dgm:t>
    </dgm:pt>
    <dgm:pt modelId="{D5BA8314-8B86-4B3D-85AB-9FA7AE7FA8EF}" type="parTrans" cxnId="{0CE502F6-A3E8-4E01-B23F-CC2974F81241}">
      <dgm:prSet/>
      <dgm:spPr/>
      <dgm:t>
        <a:bodyPr/>
        <a:lstStyle/>
        <a:p>
          <a:endParaRPr lang="en-US"/>
        </a:p>
      </dgm:t>
    </dgm:pt>
    <dgm:pt modelId="{42AC2F99-512F-45D2-B754-7D4BD8274BC5}" type="sibTrans" cxnId="{0CE502F6-A3E8-4E01-B23F-CC2974F81241}">
      <dgm:prSet/>
      <dgm:spPr/>
      <dgm:t>
        <a:bodyPr/>
        <a:lstStyle/>
        <a:p>
          <a:endParaRPr lang="en-US"/>
        </a:p>
      </dgm:t>
    </dgm:pt>
    <dgm:pt modelId="{B1E39971-0D54-45CA-BF58-2557541F9899}">
      <dgm:prSet/>
      <dgm:spPr/>
      <dgm:t>
        <a:bodyPr/>
        <a:lstStyle/>
        <a:p>
          <a:r>
            <a:rPr lang="ru-RU" b="1" i="0" dirty="0"/>
            <a:t>умение вести переговоры.</a:t>
          </a:r>
          <a:endParaRPr lang="en-US" dirty="0"/>
        </a:p>
      </dgm:t>
    </dgm:pt>
    <dgm:pt modelId="{D9AA521A-17A4-496A-A70C-F0A1C1CA0664}" type="parTrans" cxnId="{2C12A36F-7BF0-45FA-ABCB-8681C1FF785D}">
      <dgm:prSet/>
      <dgm:spPr/>
      <dgm:t>
        <a:bodyPr/>
        <a:lstStyle/>
        <a:p>
          <a:endParaRPr lang="en-US"/>
        </a:p>
      </dgm:t>
    </dgm:pt>
    <dgm:pt modelId="{CB56AD64-A688-44E8-B872-C8761D1CD581}" type="sibTrans" cxnId="{2C12A36F-7BF0-45FA-ABCB-8681C1FF785D}">
      <dgm:prSet/>
      <dgm:spPr/>
      <dgm:t>
        <a:bodyPr/>
        <a:lstStyle/>
        <a:p>
          <a:endParaRPr lang="en-US"/>
        </a:p>
      </dgm:t>
    </dgm:pt>
    <dgm:pt modelId="{A4697CFB-413E-4483-9A57-930C7E93E4D6}" type="pres">
      <dgm:prSet presAssocID="{A20D16C7-FDC4-4690-BD16-A2E592BD7E80}" presName="diagram" presStyleCnt="0">
        <dgm:presLayoutVars>
          <dgm:dir/>
          <dgm:resizeHandles val="exact"/>
        </dgm:presLayoutVars>
      </dgm:prSet>
      <dgm:spPr/>
    </dgm:pt>
    <dgm:pt modelId="{B1FE0DDF-CF73-4730-B117-FD271B395EAE}" type="pres">
      <dgm:prSet presAssocID="{5F06064D-F936-4749-B23D-B6EE4A2A7C37}" presName="node" presStyleLbl="node1" presStyleIdx="0" presStyleCnt="12">
        <dgm:presLayoutVars>
          <dgm:bulletEnabled val="1"/>
        </dgm:presLayoutVars>
      </dgm:prSet>
      <dgm:spPr/>
    </dgm:pt>
    <dgm:pt modelId="{2BD0EA81-2642-4E3C-B14A-E83967D4DBD6}" type="pres">
      <dgm:prSet presAssocID="{F6C155B5-87DA-455A-BC61-E7BA1305D44C}" presName="sibTrans" presStyleCnt="0"/>
      <dgm:spPr/>
    </dgm:pt>
    <dgm:pt modelId="{7870559E-D93D-4C3B-B6CE-A8025016FF26}" type="pres">
      <dgm:prSet presAssocID="{B073BB23-1EC8-4A13-A5E2-8FB83DDFCFA2}" presName="node" presStyleLbl="node1" presStyleIdx="1" presStyleCnt="12">
        <dgm:presLayoutVars>
          <dgm:bulletEnabled val="1"/>
        </dgm:presLayoutVars>
      </dgm:prSet>
      <dgm:spPr/>
    </dgm:pt>
    <dgm:pt modelId="{415E01E3-9BE1-48DD-A8F3-C9D333A63B3A}" type="pres">
      <dgm:prSet presAssocID="{0AB2A53F-1C13-4401-88D4-F8430ABC5278}" presName="sibTrans" presStyleCnt="0"/>
      <dgm:spPr/>
    </dgm:pt>
    <dgm:pt modelId="{DB68EFBA-BB40-46CB-8D5D-52DE28F3AC61}" type="pres">
      <dgm:prSet presAssocID="{DA4B14AD-0042-44F8-AB13-088C1A297D8B}" presName="node" presStyleLbl="node1" presStyleIdx="2" presStyleCnt="12">
        <dgm:presLayoutVars>
          <dgm:bulletEnabled val="1"/>
        </dgm:presLayoutVars>
      </dgm:prSet>
      <dgm:spPr/>
    </dgm:pt>
    <dgm:pt modelId="{38EE6D02-B188-490D-B0CE-26D55B31BB88}" type="pres">
      <dgm:prSet presAssocID="{26A15D8F-3BA3-44D9-8941-E3330F3C8805}" presName="sibTrans" presStyleCnt="0"/>
      <dgm:spPr/>
    </dgm:pt>
    <dgm:pt modelId="{4A65AB7B-2318-4286-9FA2-D7A39A0754EB}" type="pres">
      <dgm:prSet presAssocID="{601267A1-0973-42F5-8B75-6CD1C56B0490}" presName="node" presStyleLbl="node1" presStyleIdx="3" presStyleCnt="12">
        <dgm:presLayoutVars>
          <dgm:bulletEnabled val="1"/>
        </dgm:presLayoutVars>
      </dgm:prSet>
      <dgm:spPr/>
    </dgm:pt>
    <dgm:pt modelId="{E1A473FA-E013-4ABA-BB2F-9D51053964F3}" type="pres">
      <dgm:prSet presAssocID="{C1B83127-1CEA-49C4-92FA-13EFB7B19B5C}" presName="sibTrans" presStyleCnt="0"/>
      <dgm:spPr/>
    </dgm:pt>
    <dgm:pt modelId="{777B2569-B35E-461A-8A22-6E65A7D7B308}" type="pres">
      <dgm:prSet presAssocID="{FBC12D18-AA24-4532-B115-9FB141305A10}" presName="node" presStyleLbl="node1" presStyleIdx="4" presStyleCnt="12">
        <dgm:presLayoutVars>
          <dgm:bulletEnabled val="1"/>
        </dgm:presLayoutVars>
      </dgm:prSet>
      <dgm:spPr/>
    </dgm:pt>
    <dgm:pt modelId="{D06876DE-F19C-4E17-978C-2FEC797DD5A6}" type="pres">
      <dgm:prSet presAssocID="{3E926875-95E5-4CDC-94BF-F7EDF379901C}" presName="sibTrans" presStyleCnt="0"/>
      <dgm:spPr/>
    </dgm:pt>
    <dgm:pt modelId="{A8EADBB5-9098-4D16-A742-BF4F3AB1A313}" type="pres">
      <dgm:prSet presAssocID="{A7391739-14F3-42D3-8BDF-25B77EF7DC17}" presName="node" presStyleLbl="node1" presStyleIdx="5" presStyleCnt="12">
        <dgm:presLayoutVars>
          <dgm:bulletEnabled val="1"/>
        </dgm:presLayoutVars>
      </dgm:prSet>
      <dgm:spPr/>
    </dgm:pt>
    <dgm:pt modelId="{B8DD6C6C-12B3-4CC0-802A-F37265D8477B}" type="pres">
      <dgm:prSet presAssocID="{F7E18CBA-ABE1-4894-9797-AED93EDC7946}" presName="sibTrans" presStyleCnt="0"/>
      <dgm:spPr/>
    </dgm:pt>
    <dgm:pt modelId="{AA1D5D5F-ADE2-48F7-B2B7-2539240B2937}" type="pres">
      <dgm:prSet presAssocID="{ED38EBC8-E702-4799-AD50-75B950D1A0E8}" presName="node" presStyleLbl="node1" presStyleIdx="6" presStyleCnt="12">
        <dgm:presLayoutVars>
          <dgm:bulletEnabled val="1"/>
        </dgm:presLayoutVars>
      </dgm:prSet>
      <dgm:spPr/>
    </dgm:pt>
    <dgm:pt modelId="{92C0F7AB-5A62-4040-8BFE-322921210D01}" type="pres">
      <dgm:prSet presAssocID="{30BA6004-3A3B-47F0-805B-129963E45819}" presName="sibTrans" presStyleCnt="0"/>
      <dgm:spPr/>
    </dgm:pt>
    <dgm:pt modelId="{70017789-4E47-423D-9156-F781E48D6EED}" type="pres">
      <dgm:prSet presAssocID="{AF6F0D9D-DDEC-42BC-AD9A-E8E2B0E9C0CE}" presName="node" presStyleLbl="node1" presStyleIdx="7" presStyleCnt="12">
        <dgm:presLayoutVars>
          <dgm:bulletEnabled val="1"/>
        </dgm:presLayoutVars>
      </dgm:prSet>
      <dgm:spPr/>
    </dgm:pt>
    <dgm:pt modelId="{6ADD1FA3-DBCB-495B-8D7C-72B1502B63C6}" type="pres">
      <dgm:prSet presAssocID="{9461A2CF-2E30-40C3-A848-A3BF167B0414}" presName="sibTrans" presStyleCnt="0"/>
      <dgm:spPr/>
    </dgm:pt>
    <dgm:pt modelId="{65A20B28-2869-4E70-8ECD-2E10D768E7C1}" type="pres">
      <dgm:prSet presAssocID="{C5514A06-3935-4A65-B72B-3B76B9CE1F94}" presName="node" presStyleLbl="node1" presStyleIdx="8" presStyleCnt="12">
        <dgm:presLayoutVars>
          <dgm:bulletEnabled val="1"/>
        </dgm:presLayoutVars>
      </dgm:prSet>
      <dgm:spPr/>
    </dgm:pt>
    <dgm:pt modelId="{9A22D4DF-DCD1-4022-A45D-7AD5C4FD60B7}" type="pres">
      <dgm:prSet presAssocID="{E1D98BA6-D88C-4529-9B4E-7F18345BAEC8}" presName="sibTrans" presStyleCnt="0"/>
      <dgm:spPr/>
    </dgm:pt>
    <dgm:pt modelId="{F36BAD3D-1243-4F99-B1D5-5DD6E1D827F2}" type="pres">
      <dgm:prSet presAssocID="{4E454AAA-A868-449D-B2E9-51CCB07B9E73}" presName="node" presStyleLbl="node1" presStyleIdx="9" presStyleCnt="12">
        <dgm:presLayoutVars>
          <dgm:bulletEnabled val="1"/>
        </dgm:presLayoutVars>
      </dgm:prSet>
      <dgm:spPr/>
    </dgm:pt>
    <dgm:pt modelId="{383803A4-2CFC-4C88-AF78-5AF776C6CF17}" type="pres">
      <dgm:prSet presAssocID="{F3133900-2A86-4F08-92CC-68BD825B8C82}" presName="sibTrans" presStyleCnt="0"/>
      <dgm:spPr/>
    </dgm:pt>
    <dgm:pt modelId="{19CDAC5B-ABFD-4261-B3E8-7A664A64342A}" type="pres">
      <dgm:prSet presAssocID="{7242B8CD-5EFB-4D72-BC7E-9CFA4B435EB3}" presName="node" presStyleLbl="node1" presStyleIdx="10" presStyleCnt="12">
        <dgm:presLayoutVars>
          <dgm:bulletEnabled val="1"/>
        </dgm:presLayoutVars>
      </dgm:prSet>
      <dgm:spPr/>
    </dgm:pt>
    <dgm:pt modelId="{A13AA1F7-B593-4382-85F9-F58D89DB9E39}" type="pres">
      <dgm:prSet presAssocID="{42AC2F99-512F-45D2-B754-7D4BD8274BC5}" presName="sibTrans" presStyleCnt="0"/>
      <dgm:spPr/>
    </dgm:pt>
    <dgm:pt modelId="{59081DA4-9AE0-4E9C-A591-9A83CAEB2091}" type="pres">
      <dgm:prSet presAssocID="{B1E39971-0D54-45CA-BF58-2557541F989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62ECC03-88E5-45EB-91FD-A43A40E70EDD}" type="presOf" srcId="{B073BB23-1EC8-4A13-A5E2-8FB83DDFCFA2}" destId="{7870559E-D93D-4C3B-B6CE-A8025016FF26}" srcOrd="0" destOrd="0" presId="urn:microsoft.com/office/officeart/2005/8/layout/default"/>
    <dgm:cxn modelId="{BD1AF704-B97B-42CE-A874-1452F155B566}" type="presOf" srcId="{C5514A06-3935-4A65-B72B-3B76B9CE1F94}" destId="{65A20B28-2869-4E70-8ECD-2E10D768E7C1}" srcOrd="0" destOrd="0" presId="urn:microsoft.com/office/officeart/2005/8/layout/default"/>
    <dgm:cxn modelId="{14890115-9616-4077-BA9F-192F1EB302F1}" type="presOf" srcId="{5F06064D-F936-4749-B23D-B6EE4A2A7C37}" destId="{B1FE0DDF-CF73-4730-B117-FD271B395EAE}" srcOrd="0" destOrd="0" presId="urn:microsoft.com/office/officeart/2005/8/layout/default"/>
    <dgm:cxn modelId="{2212C721-1E03-44DC-81D7-FB1A5AD374C1}" type="presOf" srcId="{601267A1-0973-42F5-8B75-6CD1C56B0490}" destId="{4A65AB7B-2318-4286-9FA2-D7A39A0754EB}" srcOrd="0" destOrd="0" presId="urn:microsoft.com/office/officeart/2005/8/layout/default"/>
    <dgm:cxn modelId="{FB608C29-C156-4BBA-AC13-A206D37ADFA5}" type="presOf" srcId="{A7391739-14F3-42D3-8BDF-25B77EF7DC17}" destId="{A8EADBB5-9098-4D16-A742-BF4F3AB1A313}" srcOrd="0" destOrd="0" presId="urn:microsoft.com/office/officeart/2005/8/layout/default"/>
    <dgm:cxn modelId="{5EBAFF2E-7307-4D11-BAD1-0601F91DCBF5}" type="presOf" srcId="{A20D16C7-FDC4-4690-BD16-A2E592BD7E80}" destId="{A4697CFB-413E-4483-9A57-930C7E93E4D6}" srcOrd="0" destOrd="0" presId="urn:microsoft.com/office/officeart/2005/8/layout/default"/>
    <dgm:cxn modelId="{3CED3539-7D3C-4588-B42C-862C5B585537}" type="presOf" srcId="{7242B8CD-5EFB-4D72-BC7E-9CFA4B435EB3}" destId="{19CDAC5B-ABFD-4261-B3E8-7A664A64342A}" srcOrd="0" destOrd="0" presId="urn:microsoft.com/office/officeart/2005/8/layout/default"/>
    <dgm:cxn modelId="{45FD2F5E-89DA-4CE3-9E94-DFA6100C0DF5}" srcId="{A20D16C7-FDC4-4690-BD16-A2E592BD7E80}" destId="{ED38EBC8-E702-4799-AD50-75B950D1A0E8}" srcOrd="6" destOrd="0" parTransId="{064A2B69-A2BB-4571-9FF6-060F588CE4BC}" sibTransId="{30BA6004-3A3B-47F0-805B-129963E45819}"/>
    <dgm:cxn modelId="{204DF15E-5C3A-4A4E-B458-3B9E3229741A}" srcId="{A20D16C7-FDC4-4690-BD16-A2E592BD7E80}" destId="{601267A1-0973-42F5-8B75-6CD1C56B0490}" srcOrd="3" destOrd="0" parTransId="{65A91D6D-5D2E-4463-B700-C8D3BB2EC1B0}" sibTransId="{C1B83127-1CEA-49C4-92FA-13EFB7B19B5C}"/>
    <dgm:cxn modelId="{813B4141-3BD9-49EF-BE36-A5D0D9180AEC}" srcId="{A20D16C7-FDC4-4690-BD16-A2E592BD7E80}" destId="{AF6F0D9D-DDEC-42BC-AD9A-E8E2B0E9C0CE}" srcOrd="7" destOrd="0" parTransId="{854B5424-C997-4CCC-8B65-4F814147D2D0}" sibTransId="{9461A2CF-2E30-40C3-A848-A3BF167B0414}"/>
    <dgm:cxn modelId="{32AA9261-7A53-4425-ACE7-43F9A6729915}" srcId="{A20D16C7-FDC4-4690-BD16-A2E592BD7E80}" destId="{B073BB23-1EC8-4A13-A5E2-8FB83DDFCFA2}" srcOrd="1" destOrd="0" parTransId="{46328355-84EA-4542-A83B-7BE98298EABD}" sibTransId="{0AB2A53F-1C13-4401-88D4-F8430ABC5278}"/>
    <dgm:cxn modelId="{A094E948-7CA3-4469-B8B7-1A72BFBE8F3D}" type="presOf" srcId="{B1E39971-0D54-45CA-BF58-2557541F9899}" destId="{59081DA4-9AE0-4E9C-A591-9A83CAEB2091}" srcOrd="0" destOrd="0" presId="urn:microsoft.com/office/officeart/2005/8/layout/default"/>
    <dgm:cxn modelId="{5FA91B4E-2945-4F69-8F1A-613CC586BD3E}" type="presOf" srcId="{DA4B14AD-0042-44F8-AB13-088C1A297D8B}" destId="{DB68EFBA-BB40-46CB-8D5D-52DE28F3AC61}" srcOrd="0" destOrd="0" presId="urn:microsoft.com/office/officeart/2005/8/layout/default"/>
    <dgm:cxn modelId="{FDDAF56E-3B99-4C52-8652-8114B6254D9B}" srcId="{A20D16C7-FDC4-4690-BD16-A2E592BD7E80}" destId="{FBC12D18-AA24-4532-B115-9FB141305A10}" srcOrd="4" destOrd="0" parTransId="{BBD8246F-0C7A-43DE-A2CA-885338056726}" sibTransId="{3E926875-95E5-4CDC-94BF-F7EDF379901C}"/>
    <dgm:cxn modelId="{2C12A36F-7BF0-45FA-ABCB-8681C1FF785D}" srcId="{A20D16C7-FDC4-4690-BD16-A2E592BD7E80}" destId="{B1E39971-0D54-45CA-BF58-2557541F9899}" srcOrd="11" destOrd="0" parTransId="{D9AA521A-17A4-496A-A70C-F0A1C1CA0664}" sibTransId="{CB56AD64-A688-44E8-B872-C8761D1CD581}"/>
    <dgm:cxn modelId="{C73D2D70-9834-45D7-9089-8E26C2E49A41}" srcId="{A20D16C7-FDC4-4690-BD16-A2E592BD7E80}" destId="{C5514A06-3935-4A65-B72B-3B76B9CE1F94}" srcOrd="8" destOrd="0" parTransId="{EDA53CC6-6A86-4B5A-821B-491D5BBB0C96}" sibTransId="{E1D98BA6-D88C-4529-9B4E-7F18345BAEC8}"/>
    <dgm:cxn modelId="{4164B671-45D4-474D-90F5-16054B153538}" type="presOf" srcId="{AF6F0D9D-DDEC-42BC-AD9A-E8E2B0E9C0CE}" destId="{70017789-4E47-423D-9156-F781E48D6EED}" srcOrd="0" destOrd="0" presId="urn:microsoft.com/office/officeart/2005/8/layout/default"/>
    <dgm:cxn modelId="{EFFE3B76-FDFA-4F67-B319-39E3F8E02B3D}" type="presOf" srcId="{4E454AAA-A868-449D-B2E9-51CCB07B9E73}" destId="{F36BAD3D-1243-4F99-B1D5-5DD6E1D827F2}" srcOrd="0" destOrd="0" presId="urn:microsoft.com/office/officeart/2005/8/layout/default"/>
    <dgm:cxn modelId="{6BACE681-3498-4733-BE1F-F2E9F1183926}" srcId="{A20D16C7-FDC4-4690-BD16-A2E592BD7E80}" destId="{5F06064D-F936-4749-B23D-B6EE4A2A7C37}" srcOrd="0" destOrd="0" parTransId="{D74B9844-D599-40D0-A5CB-596ED792F898}" sibTransId="{F6C155B5-87DA-455A-BC61-E7BA1305D44C}"/>
    <dgm:cxn modelId="{49E35FBD-1EAC-4C72-8447-2258B8985C62}" srcId="{A20D16C7-FDC4-4690-BD16-A2E592BD7E80}" destId="{DA4B14AD-0042-44F8-AB13-088C1A297D8B}" srcOrd="2" destOrd="0" parTransId="{FC4F7348-F4CA-401C-B5D5-71CF49626F90}" sibTransId="{26A15D8F-3BA3-44D9-8941-E3330F3C8805}"/>
    <dgm:cxn modelId="{20285FC6-037F-4C4D-A229-FEB262DF2EA0}" srcId="{A20D16C7-FDC4-4690-BD16-A2E592BD7E80}" destId="{A7391739-14F3-42D3-8BDF-25B77EF7DC17}" srcOrd="5" destOrd="0" parTransId="{DB3C366A-9A03-4EC1-8860-284FFF570FE3}" sibTransId="{F7E18CBA-ABE1-4894-9797-AED93EDC7946}"/>
    <dgm:cxn modelId="{E31E2ED0-7B3B-42D4-8E8B-D53AFAB7FFDD}" type="presOf" srcId="{ED38EBC8-E702-4799-AD50-75B950D1A0E8}" destId="{AA1D5D5F-ADE2-48F7-B2B7-2539240B2937}" srcOrd="0" destOrd="0" presId="urn:microsoft.com/office/officeart/2005/8/layout/default"/>
    <dgm:cxn modelId="{AC9F5CDA-8A6B-4992-8D32-61E930F416F1}" type="presOf" srcId="{FBC12D18-AA24-4532-B115-9FB141305A10}" destId="{777B2569-B35E-461A-8A22-6E65A7D7B308}" srcOrd="0" destOrd="0" presId="urn:microsoft.com/office/officeart/2005/8/layout/default"/>
    <dgm:cxn modelId="{B0EEA2DC-CE7C-4B70-BBE2-BB48E5080458}" srcId="{A20D16C7-FDC4-4690-BD16-A2E592BD7E80}" destId="{4E454AAA-A868-449D-B2E9-51CCB07B9E73}" srcOrd="9" destOrd="0" parTransId="{EA3FE46C-DAEF-4B64-B9B9-9C10974ECA1C}" sibTransId="{F3133900-2A86-4F08-92CC-68BD825B8C82}"/>
    <dgm:cxn modelId="{0CE502F6-A3E8-4E01-B23F-CC2974F81241}" srcId="{A20D16C7-FDC4-4690-BD16-A2E592BD7E80}" destId="{7242B8CD-5EFB-4D72-BC7E-9CFA4B435EB3}" srcOrd="10" destOrd="0" parTransId="{D5BA8314-8B86-4B3D-85AB-9FA7AE7FA8EF}" sibTransId="{42AC2F99-512F-45D2-B754-7D4BD8274BC5}"/>
    <dgm:cxn modelId="{F67D5C4E-7CF5-442A-B027-760417398E27}" type="presParOf" srcId="{A4697CFB-413E-4483-9A57-930C7E93E4D6}" destId="{B1FE0DDF-CF73-4730-B117-FD271B395EAE}" srcOrd="0" destOrd="0" presId="urn:microsoft.com/office/officeart/2005/8/layout/default"/>
    <dgm:cxn modelId="{C8D22587-362E-42F9-A376-53D069A7E3F5}" type="presParOf" srcId="{A4697CFB-413E-4483-9A57-930C7E93E4D6}" destId="{2BD0EA81-2642-4E3C-B14A-E83967D4DBD6}" srcOrd="1" destOrd="0" presId="urn:microsoft.com/office/officeart/2005/8/layout/default"/>
    <dgm:cxn modelId="{5E0A313B-4539-4B64-BF9E-83F25C0D6D50}" type="presParOf" srcId="{A4697CFB-413E-4483-9A57-930C7E93E4D6}" destId="{7870559E-D93D-4C3B-B6CE-A8025016FF26}" srcOrd="2" destOrd="0" presId="urn:microsoft.com/office/officeart/2005/8/layout/default"/>
    <dgm:cxn modelId="{455A2F1A-6A85-41C4-96FE-E1C65E284FB9}" type="presParOf" srcId="{A4697CFB-413E-4483-9A57-930C7E93E4D6}" destId="{415E01E3-9BE1-48DD-A8F3-C9D333A63B3A}" srcOrd="3" destOrd="0" presId="urn:microsoft.com/office/officeart/2005/8/layout/default"/>
    <dgm:cxn modelId="{9C249031-2A39-4419-ACFD-F2F548B7D8E2}" type="presParOf" srcId="{A4697CFB-413E-4483-9A57-930C7E93E4D6}" destId="{DB68EFBA-BB40-46CB-8D5D-52DE28F3AC61}" srcOrd="4" destOrd="0" presId="urn:microsoft.com/office/officeart/2005/8/layout/default"/>
    <dgm:cxn modelId="{8E7452B6-5340-47FD-8DDD-B250F8525AEC}" type="presParOf" srcId="{A4697CFB-413E-4483-9A57-930C7E93E4D6}" destId="{38EE6D02-B188-490D-B0CE-26D55B31BB88}" srcOrd="5" destOrd="0" presId="urn:microsoft.com/office/officeart/2005/8/layout/default"/>
    <dgm:cxn modelId="{E9948125-3ACF-4782-94D1-31EA06B59910}" type="presParOf" srcId="{A4697CFB-413E-4483-9A57-930C7E93E4D6}" destId="{4A65AB7B-2318-4286-9FA2-D7A39A0754EB}" srcOrd="6" destOrd="0" presId="urn:microsoft.com/office/officeart/2005/8/layout/default"/>
    <dgm:cxn modelId="{909A49B6-2945-41F2-97E9-B1EEEEC728A8}" type="presParOf" srcId="{A4697CFB-413E-4483-9A57-930C7E93E4D6}" destId="{E1A473FA-E013-4ABA-BB2F-9D51053964F3}" srcOrd="7" destOrd="0" presId="urn:microsoft.com/office/officeart/2005/8/layout/default"/>
    <dgm:cxn modelId="{8C78F7BB-2F80-4FBA-9E5D-1E9C102B23AB}" type="presParOf" srcId="{A4697CFB-413E-4483-9A57-930C7E93E4D6}" destId="{777B2569-B35E-461A-8A22-6E65A7D7B308}" srcOrd="8" destOrd="0" presId="urn:microsoft.com/office/officeart/2005/8/layout/default"/>
    <dgm:cxn modelId="{DC2A9FE4-55DD-4860-B332-ED228EB24F45}" type="presParOf" srcId="{A4697CFB-413E-4483-9A57-930C7E93E4D6}" destId="{D06876DE-F19C-4E17-978C-2FEC797DD5A6}" srcOrd="9" destOrd="0" presId="urn:microsoft.com/office/officeart/2005/8/layout/default"/>
    <dgm:cxn modelId="{366F65B1-6F82-48D6-8873-65FB9AC14EA2}" type="presParOf" srcId="{A4697CFB-413E-4483-9A57-930C7E93E4D6}" destId="{A8EADBB5-9098-4D16-A742-BF4F3AB1A313}" srcOrd="10" destOrd="0" presId="urn:microsoft.com/office/officeart/2005/8/layout/default"/>
    <dgm:cxn modelId="{6BDFF4C7-B024-4FC7-8D4F-DB137FD4D8EF}" type="presParOf" srcId="{A4697CFB-413E-4483-9A57-930C7E93E4D6}" destId="{B8DD6C6C-12B3-4CC0-802A-F37265D8477B}" srcOrd="11" destOrd="0" presId="urn:microsoft.com/office/officeart/2005/8/layout/default"/>
    <dgm:cxn modelId="{EE0E87B7-BA85-4C4D-8573-547A0038FE59}" type="presParOf" srcId="{A4697CFB-413E-4483-9A57-930C7E93E4D6}" destId="{AA1D5D5F-ADE2-48F7-B2B7-2539240B2937}" srcOrd="12" destOrd="0" presId="urn:microsoft.com/office/officeart/2005/8/layout/default"/>
    <dgm:cxn modelId="{6D419C91-C843-45FC-88B6-57DC2B46E14C}" type="presParOf" srcId="{A4697CFB-413E-4483-9A57-930C7E93E4D6}" destId="{92C0F7AB-5A62-4040-8BFE-322921210D01}" srcOrd="13" destOrd="0" presId="urn:microsoft.com/office/officeart/2005/8/layout/default"/>
    <dgm:cxn modelId="{4A51E3EF-02C6-4E3C-A8FE-20843101E592}" type="presParOf" srcId="{A4697CFB-413E-4483-9A57-930C7E93E4D6}" destId="{70017789-4E47-423D-9156-F781E48D6EED}" srcOrd="14" destOrd="0" presId="urn:microsoft.com/office/officeart/2005/8/layout/default"/>
    <dgm:cxn modelId="{DBD4284B-4B78-4A38-B8FE-A38F40146ACD}" type="presParOf" srcId="{A4697CFB-413E-4483-9A57-930C7E93E4D6}" destId="{6ADD1FA3-DBCB-495B-8D7C-72B1502B63C6}" srcOrd="15" destOrd="0" presId="urn:microsoft.com/office/officeart/2005/8/layout/default"/>
    <dgm:cxn modelId="{B808869A-B653-495C-AECC-0FDC155272A6}" type="presParOf" srcId="{A4697CFB-413E-4483-9A57-930C7E93E4D6}" destId="{65A20B28-2869-4E70-8ECD-2E10D768E7C1}" srcOrd="16" destOrd="0" presId="urn:microsoft.com/office/officeart/2005/8/layout/default"/>
    <dgm:cxn modelId="{1799FFB5-099E-4FC8-881C-D410680CB809}" type="presParOf" srcId="{A4697CFB-413E-4483-9A57-930C7E93E4D6}" destId="{9A22D4DF-DCD1-4022-A45D-7AD5C4FD60B7}" srcOrd="17" destOrd="0" presId="urn:microsoft.com/office/officeart/2005/8/layout/default"/>
    <dgm:cxn modelId="{7B65F19E-41FC-44F1-B00B-209F2BA9B4A8}" type="presParOf" srcId="{A4697CFB-413E-4483-9A57-930C7E93E4D6}" destId="{F36BAD3D-1243-4F99-B1D5-5DD6E1D827F2}" srcOrd="18" destOrd="0" presId="urn:microsoft.com/office/officeart/2005/8/layout/default"/>
    <dgm:cxn modelId="{4F55DE85-1739-4170-9E67-C8A2AECC6EE5}" type="presParOf" srcId="{A4697CFB-413E-4483-9A57-930C7E93E4D6}" destId="{383803A4-2CFC-4C88-AF78-5AF776C6CF17}" srcOrd="19" destOrd="0" presId="urn:microsoft.com/office/officeart/2005/8/layout/default"/>
    <dgm:cxn modelId="{C4575AA8-2F59-456E-B270-02CF37A398EF}" type="presParOf" srcId="{A4697CFB-413E-4483-9A57-930C7E93E4D6}" destId="{19CDAC5B-ABFD-4261-B3E8-7A664A64342A}" srcOrd="20" destOrd="0" presId="urn:microsoft.com/office/officeart/2005/8/layout/default"/>
    <dgm:cxn modelId="{5CC44BC2-8B44-4236-978B-9C3268843ACC}" type="presParOf" srcId="{A4697CFB-413E-4483-9A57-930C7E93E4D6}" destId="{A13AA1F7-B593-4382-85F9-F58D89DB9E39}" srcOrd="21" destOrd="0" presId="urn:microsoft.com/office/officeart/2005/8/layout/default"/>
    <dgm:cxn modelId="{CC62D263-1647-4D8A-A1B1-8ACE92935CBA}" type="presParOf" srcId="{A4697CFB-413E-4483-9A57-930C7E93E4D6}" destId="{59081DA4-9AE0-4E9C-A591-9A83CAEB209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DF2C98-AA3B-4D70-B2BA-B541027C4F5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9A67E-F509-4F26-A914-C2FB077DE5D3}">
      <dgm:prSet custT="1"/>
      <dgm:spPr/>
      <dgm:t>
        <a:bodyPr/>
        <a:lstStyle/>
        <a:p>
          <a:r>
            <a:rPr lang="ru-RU" sz="2400" b="0" i="0" dirty="0"/>
            <a:t>организованность</a:t>
          </a:r>
          <a:endParaRPr lang="en-US" sz="2400" dirty="0"/>
        </a:p>
      </dgm:t>
    </dgm:pt>
    <dgm:pt modelId="{0C30EB30-2E18-461B-8759-606B527C10C3}" type="parTrans" cxnId="{0701ADD9-6E5C-4416-8785-1AFB7A1A97F0}">
      <dgm:prSet/>
      <dgm:spPr/>
      <dgm:t>
        <a:bodyPr/>
        <a:lstStyle/>
        <a:p>
          <a:endParaRPr lang="en-US"/>
        </a:p>
      </dgm:t>
    </dgm:pt>
    <dgm:pt modelId="{5592D44F-35AA-4DA1-B58F-364EA6CEB30E}" type="sibTrans" cxnId="{0701ADD9-6E5C-4416-8785-1AFB7A1A97F0}">
      <dgm:prSet/>
      <dgm:spPr/>
      <dgm:t>
        <a:bodyPr/>
        <a:lstStyle/>
        <a:p>
          <a:endParaRPr lang="en-US"/>
        </a:p>
      </dgm:t>
    </dgm:pt>
    <dgm:pt modelId="{A51A5C34-76FD-4812-85F9-EA10AFE2DB30}">
      <dgm:prSet custT="1"/>
      <dgm:spPr/>
      <dgm:t>
        <a:bodyPr/>
        <a:lstStyle/>
        <a:p>
          <a:r>
            <a:rPr lang="ru-RU" sz="2000" b="0" i="0" dirty="0"/>
            <a:t>аккуратность</a:t>
          </a:r>
          <a:endParaRPr lang="en-US" sz="2000" dirty="0"/>
        </a:p>
      </dgm:t>
    </dgm:pt>
    <dgm:pt modelId="{B818E5F7-A9FE-4A8E-B3C8-359AE7C05F18}" type="parTrans" cxnId="{8D522352-3236-4E28-901E-83D27FEEFF78}">
      <dgm:prSet/>
      <dgm:spPr/>
      <dgm:t>
        <a:bodyPr/>
        <a:lstStyle/>
        <a:p>
          <a:endParaRPr lang="en-US"/>
        </a:p>
      </dgm:t>
    </dgm:pt>
    <dgm:pt modelId="{3FF3DFF2-112D-4EC6-A8EE-DFDD1EC0DB76}" type="sibTrans" cxnId="{8D522352-3236-4E28-901E-83D27FEEFF78}">
      <dgm:prSet/>
      <dgm:spPr/>
      <dgm:t>
        <a:bodyPr/>
        <a:lstStyle/>
        <a:p>
          <a:endParaRPr lang="en-US"/>
        </a:p>
      </dgm:t>
    </dgm:pt>
    <dgm:pt modelId="{12DFDDB3-0EE7-4870-98FA-4720103B2AE1}">
      <dgm:prSet custT="1"/>
      <dgm:spPr/>
      <dgm:t>
        <a:bodyPr/>
        <a:lstStyle/>
        <a:p>
          <a:r>
            <a:rPr lang="ru-RU" sz="2000" b="0" i="0" dirty="0"/>
            <a:t>уверенность в себе</a:t>
          </a:r>
          <a:endParaRPr lang="en-US" sz="2000" dirty="0"/>
        </a:p>
      </dgm:t>
    </dgm:pt>
    <dgm:pt modelId="{25D438AA-BA1E-48AD-8AA1-7D2740AB99E8}" type="parTrans" cxnId="{94B4B7BE-D678-4DA3-88E9-5CE157E88A81}">
      <dgm:prSet/>
      <dgm:spPr/>
      <dgm:t>
        <a:bodyPr/>
        <a:lstStyle/>
        <a:p>
          <a:endParaRPr lang="en-US"/>
        </a:p>
      </dgm:t>
    </dgm:pt>
    <dgm:pt modelId="{61F0CA7E-030A-4268-AEB8-D7C9D32CE665}" type="sibTrans" cxnId="{94B4B7BE-D678-4DA3-88E9-5CE157E88A81}">
      <dgm:prSet/>
      <dgm:spPr/>
      <dgm:t>
        <a:bodyPr/>
        <a:lstStyle/>
        <a:p>
          <a:endParaRPr lang="en-US"/>
        </a:p>
      </dgm:t>
    </dgm:pt>
    <dgm:pt modelId="{71529F63-2172-4304-A02D-18FEEF752069}">
      <dgm:prSet custT="1"/>
      <dgm:spPr/>
      <dgm:t>
        <a:bodyPr/>
        <a:lstStyle/>
        <a:p>
          <a:r>
            <a:rPr lang="ru-RU" sz="2000" b="0" i="0" dirty="0"/>
            <a:t>честность и порядочность</a:t>
          </a:r>
          <a:endParaRPr lang="en-US" sz="1500" dirty="0"/>
        </a:p>
      </dgm:t>
    </dgm:pt>
    <dgm:pt modelId="{28AC4BD7-BFC1-461F-B944-32A29BF7D75F}" type="parTrans" cxnId="{7DA1C735-A6D6-468A-A994-C6F6A16275FF}">
      <dgm:prSet/>
      <dgm:spPr/>
      <dgm:t>
        <a:bodyPr/>
        <a:lstStyle/>
        <a:p>
          <a:endParaRPr lang="en-US"/>
        </a:p>
      </dgm:t>
    </dgm:pt>
    <dgm:pt modelId="{8C17FDCB-2E00-4F17-A518-E3AC31455FBA}" type="sibTrans" cxnId="{7DA1C735-A6D6-468A-A994-C6F6A16275FF}">
      <dgm:prSet/>
      <dgm:spPr/>
      <dgm:t>
        <a:bodyPr/>
        <a:lstStyle/>
        <a:p>
          <a:endParaRPr lang="en-US"/>
        </a:p>
      </dgm:t>
    </dgm:pt>
    <dgm:pt modelId="{1D985F29-4268-44A5-B612-5D1764ED9D8D}">
      <dgm:prSet custT="1"/>
      <dgm:spPr/>
      <dgm:t>
        <a:bodyPr/>
        <a:lstStyle/>
        <a:p>
          <a:r>
            <a:rPr lang="ru-RU" sz="2000" b="0" i="0" dirty="0"/>
            <a:t>деловая хватка</a:t>
          </a:r>
          <a:endParaRPr lang="en-US" sz="2000" dirty="0"/>
        </a:p>
      </dgm:t>
    </dgm:pt>
    <dgm:pt modelId="{6F9D90E9-D6D8-46C9-8C54-44E39ABFB64B}" type="parTrans" cxnId="{3080035A-2BE6-487F-A00B-603793C0D94D}">
      <dgm:prSet/>
      <dgm:spPr/>
      <dgm:t>
        <a:bodyPr/>
        <a:lstStyle/>
        <a:p>
          <a:endParaRPr lang="en-US"/>
        </a:p>
      </dgm:t>
    </dgm:pt>
    <dgm:pt modelId="{1DA6457B-A58D-4EFD-8EDE-DEC3A46FB5C7}" type="sibTrans" cxnId="{3080035A-2BE6-487F-A00B-603793C0D94D}">
      <dgm:prSet/>
      <dgm:spPr/>
      <dgm:t>
        <a:bodyPr/>
        <a:lstStyle/>
        <a:p>
          <a:endParaRPr lang="en-US"/>
        </a:p>
      </dgm:t>
    </dgm:pt>
    <dgm:pt modelId="{2B924185-E4FA-4796-9C96-BD7235BD6B59}">
      <dgm:prSet custT="1"/>
      <dgm:spPr/>
      <dgm:t>
        <a:bodyPr/>
        <a:lstStyle/>
        <a:p>
          <a:r>
            <a:rPr lang="ru-RU" sz="2000" b="0" i="0" dirty="0"/>
            <a:t>ответственность</a:t>
          </a:r>
          <a:endParaRPr lang="en-US" sz="2000" dirty="0"/>
        </a:p>
      </dgm:t>
    </dgm:pt>
    <dgm:pt modelId="{F8C06013-CB08-4E80-AB9C-558DA9C55E56}" type="parTrans" cxnId="{654CC074-7DD1-4F26-B3F9-A9BBB9161391}">
      <dgm:prSet/>
      <dgm:spPr/>
      <dgm:t>
        <a:bodyPr/>
        <a:lstStyle/>
        <a:p>
          <a:endParaRPr lang="en-US"/>
        </a:p>
      </dgm:t>
    </dgm:pt>
    <dgm:pt modelId="{3B9A086F-EBE7-4C16-BBC7-6B6ECD277474}" type="sibTrans" cxnId="{654CC074-7DD1-4F26-B3F9-A9BBB9161391}">
      <dgm:prSet/>
      <dgm:spPr/>
      <dgm:t>
        <a:bodyPr/>
        <a:lstStyle/>
        <a:p>
          <a:endParaRPr lang="en-US"/>
        </a:p>
      </dgm:t>
    </dgm:pt>
    <dgm:pt modelId="{372F29B3-DA73-4EC1-9BA2-26CA1E26ED3D}">
      <dgm:prSet custT="1"/>
      <dgm:spPr/>
      <dgm:t>
        <a:bodyPr/>
        <a:lstStyle/>
        <a:p>
          <a:r>
            <a:rPr lang="ru-RU" sz="2000" b="0" i="0" dirty="0"/>
            <a:t>объективность</a:t>
          </a:r>
          <a:endParaRPr lang="en-US" sz="2000" dirty="0"/>
        </a:p>
      </dgm:t>
    </dgm:pt>
    <dgm:pt modelId="{6351C515-8AC0-481D-A6C3-048258A8E827}" type="parTrans" cxnId="{D31A05FB-CF98-4DD6-B9DE-CB9D31488737}">
      <dgm:prSet/>
      <dgm:spPr/>
      <dgm:t>
        <a:bodyPr/>
        <a:lstStyle/>
        <a:p>
          <a:endParaRPr lang="en-US"/>
        </a:p>
      </dgm:t>
    </dgm:pt>
    <dgm:pt modelId="{1EB4E19D-1CAC-437C-BC8F-F620577C9465}" type="sibTrans" cxnId="{D31A05FB-CF98-4DD6-B9DE-CB9D31488737}">
      <dgm:prSet/>
      <dgm:spPr/>
      <dgm:t>
        <a:bodyPr/>
        <a:lstStyle/>
        <a:p>
          <a:endParaRPr lang="en-US"/>
        </a:p>
      </dgm:t>
    </dgm:pt>
    <dgm:pt modelId="{4ECB565E-2C26-4783-84BC-B84424D03C95}">
      <dgm:prSet custT="1"/>
      <dgm:spPr/>
      <dgm:t>
        <a:bodyPr/>
        <a:lstStyle/>
        <a:p>
          <a:r>
            <a:rPr lang="ru-RU" sz="2000" b="0" i="0" dirty="0"/>
            <a:t>коммуникабельность</a:t>
          </a:r>
          <a:endParaRPr lang="en-US" sz="2000" dirty="0"/>
        </a:p>
      </dgm:t>
    </dgm:pt>
    <dgm:pt modelId="{8122308D-5291-4686-B49C-AF00216B9F57}" type="parTrans" cxnId="{A8B572B4-55CD-4270-BEA8-915542EECCF0}">
      <dgm:prSet/>
      <dgm:spPr/>
      <dgm:t>
        <a:bodyPr/>
        <a:lstStyle/>
        <a:p>
          <a:endParaRPr lang="en-US"/>
        </a:p>
      </dgm:t>
    </dgm:pt>
    <dgm:pt modelId="{471B12D8-E746-4F96-892C-B42AFEE338CC}" type="sibTrans" cxnId="{A8B572B4-55CD-4270-BEA8-915542EECCF0}">
      <dgm:prSet/>
      <dgm:spPr/>
      <dgm:t>
        <a:bodyPr/>
        <a:lstStyle/>
        <a:p>
          <a:endParaRPr lang="en-US"/>
        </a:p>
      </dgm:t>
    </dgm:pt>
    <dgm:pt modelId="{8D78C89F-CC36-4772-987F-37B31F3C292F}">
      <dgm:prSet custT="1"/>
      <dgm:spPr/>
      <dgm:t>
        <a:bodyPr/>
        <a:lstStyle/>
        <a:p>
          <a:r>
            <a:rPr lang="ru-RU" sz="2000" b="0" i="0" dirty="0"/>
            <a:t>хорошая интуиция</a:t>
          </a:r>
          <a:endParaRPr lang="en-US" sz="2000" dirty="0"/>
        </a:p>
      </dgm:t>
    </dgm:pt>
    <dgm:pt modelId="{9DEAB967-1F83-40B5-BE87-C0CF18CA1C82}" type="parTrans" cxnId="{226E801F-47D8-427B-9F80-FF20E3DC3C12}">
      <dgm:prSet/>
      <dgm:spPr/>
      <dgm:t>
        <a:bodyPr/>
        <a:lstStyle/>
        <a:p>
          <a:endParaRPr lang="en-US"/>
        </a:p>
      </dgm:t>
    </dgm:pt>
    <dgm:pt modelId="{FD1EDEBF-48C4-495B-87AD-F68698DB23F8}" type="sibTrans" cxnId="{226E801F-47D8-427B-9F80-FF20E3DC3C12}">
      <dgm:prSet/>
      <dgm:spPr/>
      <dgm:t>
        <a:bodyPr/>
        <a:lstStyle/>
        <a:p>
          <a:endParaRPr lang="en-US"/>
        </a:p>
      </dgm:t>
    </dgm:pt>
    <dgm:pt modelId="{85410188-C0BE-4F52-A894-6448CBEB98BF}">
      <dgm:prSet custT="1"/>
      <dgm:spPr/>
      <dgm:t>
        <a:bodyPr/>
        <a:lstStyle/>
        <a:p>
          <a:r>
            <a:rPr lang="ru-RU" sz="2000" b="0" i="0" dirty="0"/>
            <a:t>эмоционально-психическая устойчивость</a:t>
          </a:r>
          <a:endParaRPr lang="en-US" sz="2000" dirty="0"/>
        </a:p>
      </dgm:t>
    </dgm:pt>
    <dgm:pt modelId="{4B2D97A0-B650-4E14-9145-2951F0CF7AE4}" type="parTrans" cxnId="{68A26502-4686-4916-A716-B61733F170DC}">
      <dgm:prSet/>
      <dgm:spPr/>
      <dgm:t>
        <a:bodyPr/>
        <a:lstStyle/>
        <a:p>
          <a:endParaRPr lang="en-US"/>
        </a:p>
      </dgm:t>
    </dgm:pt>
    <dgm:pt modelId="{ADA7577C-7E02-4352-A495-FC56F43A7662}" type="sibTrans" cxnId="{68A26502-4686-4916-A716-B61733F170DC}">
      <dgm:prSet/>
      <dgm:spPr/>
      <dgm:t>
        <a:bodyPr/>
        <a:lstStyle/>
        <a:p>
          <a:endParaRPr lang="en-US"/>
        </a:p>
      </dgm:t>
    </dgm:pt>
    <dgm:pt modelId="{16B9AC06-C002-4E62-8B62-7B17998E3EE6}">
      <dgm:prSet custT="1"/>
      <dgm:spPr/>
      <dgm:t>
        <a:bodyPr/>
        <a:lstStyle/>
        <a:p>
          <a:r>
            <a:rPr lang="ru-RU" sz="2000" b="0" i="0" dirty="0"/>
            <a:t>энергичность</a:t>
          </a:r>
          <a:endParaRPr lang="en-US" sz="2000" dirty="0"/>
        </a:p>
      </dgm:t>
    </dgm:pt>
    <dgm:pt modelId="{B6A0EBDA-A950-4968-91CA-08EC31E9CD45}" type="parTrans" cxnId="{2F8CD4FC-7CDE-4CB4-9C3B-46A080D9FB44}">
      <dgm:prSet/>
      <dgm:spPr/>
      <dgm:t>
        <a:bodyPr/>
        <a:lstStyle/>
        <a:p>
          <a:endParaRPr lang="en-US"/>
        </a:p>
      </dgm:t>
    </dgm:pt>
    <dgm:pt modelId="{52B92EC1-25ED-4334-BEA7-0D2DFABBD0A7}" type="sibTrans" cxnId="{2F8CD4FC-7CDE-4CB4-9C3B-46A080D9FB44}">
      <dgm:prSet/>
      <dgm:spPr/>
      <dgm:t>
        <a:bodyPr/>
        <a:lstStyle/>
        <a:p>
          <a:endParaRPr lang="en-US"/>
        </a:p>
      </dgm:t>
    </dgm:pt>
    <dgm:pt modelId="{490B565A-ABF1-4E98-BA9B-DEC8DE88FF46}">
      <dgm:prSet custT="1"/>
      <dgm:spPr/>
      <dgm:t>
        <a:bodyPr/>
        <a:lstStyle/>
        <a:p>
          <a:r>
            <a:rPr lang="ru-RU" sz="2000" b="0" i="0" dirty="0"/>
            <a:t>настойчивость, принципиальность</a:t>
          </a:r>
          <a:endParaRPr lang="en-US" sz="2000" dirty="0"/>
        </a:p>
      </dgm:t>
    </dgm:pt>
    <dgm:pt modelId="{2E1F3317-18F0-46E0-9B2F-E96A8125F0C5}" type="parTrans" cxnId="{63EB11E8-9843-4233-9A8E-2E26398F9A83}">
      <dgm:prSet/>
      <dgm:spPr/>
      <dgm:t>
        <a:bodyPr/>
        <a:lstStyle/>
        <a:p>
          <a:endParaRPr lang="en-US"/>
        </a:p>
      </dgm:t>
    </dgm:pt>
    <dgm:pt modelId="{E862FCE7-992F-4904-9F47-BA5D81B3EF01}" type="sibTrans" cxnId="{63EB11E8-9843-4233-9A8E-2E26398F9A83}">
      <dgm:prSet/>
      <dgm:spPr/>
      <dgm:t>
        <a:bodyPr/>
        <a:lstStyle/>
        <a:p>
          <a:endParaRPr lang="en-US"/>
        </a:p>
      </dgm:t>
    </dgm:pt>
    <dgm:pt modelId="{2B3372D0-3ACB-4DE0-B1CB-4002759F2EB8}">
      <dgm:prSet custT="1"/>
      <dgm:spPr/>
      <dgm:t>
        <a:bodyPr/>
        <a:lstStyle/>
        <a:p>
          <a:r>
            <a:rPr lang="ru-RU" sz="2000" b="0" i="0" dirty="0"/>
            <a:t>стремление к самосовершенствованию</a:t>
          </a:r>
          <a:endParaRPr lang="en-US" sz="2000" dirty="0"/>
        </a:p>
      </dgm:t>
    </dgm:pt>
    <dgm:pt modelId="{70DE4A0F-5CCC-44CF-A009-D414AE84C9EA}" type="parTrans" cxnId="{D03C80D6-66B0-43E1-9787-5771C2D6B8F1}">
      <dgm:prSet/>
      <dgm:spPr/>
      <dgm:t>
        <a:bodyPr/>
        <a:lstStyle/>
        <a:p>
          <a:endParaRPr lang="en-US"/>
        </a:p>
      </dgm:t>
    </dgm:pt>
    <dgm:pt modelId="{9C24B086-91CD-4F29-B3FA-D2B69EEC9B8F}" type="sibTrans" cxnId="{D03C80D6-66B0-43E1-9787-5771C2D6B8F1}">
      <dgm:prSet/>
      <dgm:spPr/>
      <dgm:t>
        <a:bodyPr/>
        <a:lstStyle/>
        <a:p>
          <a:endParaRPr lang="en-US"/>
        </a:p>
      </dgm:t>
    </dgm:pt>
    <dgm:pt modelId="{75164F4E-56FD-4E60-A25B-6B0117A30A2A}">
      <dgm:prSet custT="1"/>
      <dgm:spPr/>
      <dgm:t>
        <a:bodyPr/>
        <a:lstStyle/>
        <a:p>
          <a:r>
            <a:rPr lang="ru-RU" sz="2000" b="0" i="0" dirty="0"/>
            <a:t>умение быстро восстанавливать работоспособность</a:t>
          </a:r>
          <a:endParaRPr lang="en-US" sz="2000" dirty="0"/>
        </a:p>
      </dgm:t>
    </dgm:pt>
    <dgm:pt modelId="{4186313A-5089-4C08-BBBC-542794DEF594}" type="parTrans" cxnId="{10A36A1B-77D1-40F4-B96E-CA85E3D2EAC8}">
      <dgm:prSet/>
      <dgm:spPr/>
      <dgm:t>
        <a:bodyPr/>
        <a:lstStyle/>
        <a:p>
          <a:endParaRPr lang="en-US"/>
        </a:p>
      </dgm:t>
    </dgm:pt>
    <dgm:pt modelId="{186798BF-FDE7-49BF-AB00-13E5576F3DB7}" type="sibTrans" cxnId="{10A36A1B-77D1-40F4-B96E-CA85E3D2EAC8}">
      <dgm:prSet/>
      <dgm:spPr/>
      <dgm:t>
        <a:bodyPr/>
        <a:lstStyle/>
        <a:p>
          <a:endParaRPr lang="en-US"/>
        </a:p>
      </dgm:t>
    </dgm:pt>
    <dgm:pt modelId="{848E07A6-F90C-45B7-AD2C-A69160C7736F}">
      <dgm:prSet custT="1"/>
      <dgm:spPr/>
      <dgm:t>
        <a:bodyPr/>
        <a:lstStyle/>
        <a:p>
          <a:r>
            <a:rPr lang="ru-RU" sz="2000" b="0" i="0" dirty="0"/>
            <a:t>эрудированность</a:t>
          </a:r>
          <a:endParaRPr lang="en-US" sz="2000" dirty="0"/>
        </a:p>
      </dgm:t>
    </dgm:pt>
    <dgm:pt modelId="{AE57A976-32CD-45D0-95D7-ED5F8BC07A9A}" type="sibTrans" cxnId="{8EDBA198-0941-41CB-B5C9-2476DEF10A79}">
      <dgm:prSet/>
      <dgm:spPr/>
      <dgm:t>
        <a:bodyPr/>
        <a:lstStyle/>
        <a:p>
          <a:endParaRPr lang="en-US"/>
        </a:p>
      </dgm:t>
    </dgm:pt>
    <dgm:pt modelId="{9EE86D02-9682-4BC7-943A-4F03FFC4BC63}" type="parTrans" cxnId="{8EDBA198-0941-41CB-B5C9-2476DEF10A79}">
      <dgm:prSet/>
      <dgm:spPr/>
      <dgm:t>
        <a:bodyPr/>
        <a:lstStyle/>
        <a:p>
          <a:endParaRPr lang="en-US"/>
        </a:p>
      </dgm:t>
    </dgm:pt>
    <dgm:pt modelId="{23E87812-D82A-4AA7-B6BC-9027010E59E5}" type="pres">
      <dgm:prSet presAssocID="{CEDF2C98-AA3B-4D70-B2BA-B541027C4F5D}" presName="Name0" presStyleCnt="0">
        <dgm:presLayoutVars>
          <dgm:dir/>
          <dgm:resizeHandles val="exact"/>
        </dgm:presLayoutVars>
      </dgm:prSet>
      <dgm:spPr/>
    </dgm:pt>
    <dgm:pt modelId="{F118DF27-8C6F-4102-AECD-0AF43167AC36}" type="pres">
      <dgm:prSet presAssocID="{5B59A67E-F509-4F26-A914-C2FB077DE5D3}" presName="node" presStyleLbl="node1" presStyleIdx="0" presStyleCnt="15" custScaleX="106015">
        <dgm:presLayoutVars>
          <dgm:bulletEnabled val="1"/>
        </dgm:presLayoutVars>
      </dgm:prSet>
      <dgm:spPr/>
    </dgm:pt>
    <dgm:pt modelId="{15ECB44E-7E59-4753-B861-B00EA56C70C5}" type="pres">
      <dgm:prSet presAssocID="{5592D44F-35AA-4DA1-B58F-364EA6CEB30E}" presName="sibTrans" presStyleLbl="sibTrans1D1" presStyleIdx="0" presStyleCnt="14"/>
      <dgm:spPr/>
    </dgm:pt>
    <dgm:pt modelId="{4C7ACE01-E137-474D-BB70-EC2F307091DF}" type="pres">
      <dgm:prSet presAssocID="{5592D44F-35AA-4DA1-B58F-364EA6CEB30E}" presName="connectorText" presStyleLbl="sibTrans1D1" presStyleIdx="0" presStyleCnt="14"/>
      <dgm:spPr/>
    </dgm:pt>
    <dgm:pt modelId="{F05B54F8-D447-452A-845D-EBCA04B7DF06}" type="pres">
      <dgm:prSet presAssocID="{A51A5C34-76FD-4812-85F9-EA10AFE2DB30}" presName="node" presStyleLbl="node1" presStyleIdx="1" presStyleCnt="15">
        <dgm:presLayoutVars>
          <dgm:bulletEnabled val="1"/>
        </dgm:presLayoutVars>
      </dgm:prSet>
      <dgm:spPr/>
    </dgm:pt>
    <dgm:pt modelId="{49DD8662-FF14-4DD3-A2ED-A9EEB6A46581}" type="pres">
      <dgm:prSet presAssocID="{3FF3DFF2-112D-4EC6-A8EE-DFDD1EC0DB76}" presName="sibTrans" presStyleLbl="sibTrans1D1" presStyleIdx="1" presStyleCnt="14"/>
      <dgm:spPr/>
    </dgm:pt>
    <dgm:pt modelId="{33CF958B-2FE2-468E-81F1-74B236657A7B}" type="pres">
      <dgm:prSet presAssocID="{3FF3DFF2-112D-4EC6-A8EE-DFDD1EC0DB76}" presName="connectorText" presStyleLbl="sibTrans1D1" presStyleIdx="1" presStyleCnt="14"/>
      <dgm:spPr/>
    </dgm:pt>
    <dgm:pt modelId="{CD6A68DF-9ED5-495B-854D-6A15BCF6BE28}" type="pres">
      <dgm:prSet presAssocID="{12DFDDB3-0EE7-4870-98FA-4720103B2AE1}" presName="node" presStyleLbl="node1" presStyleIdx="2" presStyleCnt="15">
        <dgm:presLayoutVars>
          <dgm:bulletEnabled val="1"/>
        </dgm:presLayoutVars>
      </dgm:prSet>
      <dgm:spPr/>
    </dgm:pt>
    <dgm:pt modelId="{5BC8CA07-B729-4D93-A17A-32411E8FAEED}" type="pres">
      <dgm:prSet presAssocID="{61F0CA7E-030A-4268-AEB8-D7C9D32CE665}" presName="sibTrans" presStyleLbl="sibTrans1D1" presStyleIdx="2" presStyleCnt="14"/>
      <dgm:spPr/>
    </dgm:pt>
    <dgm:pt modelId="{554F4BDE-DA10-4378-A3C7-541B65C31CAC}" type="pres">
      <dgm:prSet presAssocID="{61F0CA7E-030A-4268-AEB8-D7C9D32CE665}" presName="connectorText" presStyleLbl="sibTrans1D1" presStyleIdx="2" presStyleCnt="14"/>
      <dgm:spPr/>
    </dgm:pt>
    <dgm:pt modelId="{5AFEACF7-8F50-4997-932F-8D475C8006A7}" type="pres">
      <dgm:prSet presAssocID="{848E07A6-F90C-45B7-AD2C-A69160C7736F}" presName="node" presStyleLbl="node1" presStyleIdx="3" presStyleCnt="15">
        <dgm:presLayoutVars>
          <dgm:bulletEnabled val="1"/>
        </dgm:presLayoutVars>
      </dgm:prSet>
      <dgm:spPr/>
    </dgm:pt>
    <dgm:pt modelId="{C2CA23CE-346B-45F6-932A-7892C7BD853F}" type="pres">
      <dgm:prSet presAssocID="{AE57A976-32CD-45D0-95D7-ED5F8BC07A9A}" presName="sibTrans" presStyleLbl="sibTrans1D1" presStyleIdx="3" presStyleCnt="14"/>
      <dgm:spPr/>
    </dgm:pt>
    <dgm:pt modelId="{312C0DF3-ACB9-43D9-8791-344B288555E5}" type="pres">
      <dgm:prSet presAssocID="{AE57A976-32CD-45D0-95D7-ED5F8BC07A9A}" presName="connectorText" presStyleLbl="sibTrans1D1" presStyleIdx="3" presStyleCnt="14"/>
      <dgm:spPr/>
    </dgm:pt>
    <dgm:pt modelId="{2459BD36-C4CC-47C5-B0E1-BB1FA1BCA9D6}" type="pres">
      <dgm:prSet presAssocID="{71529F63-2172-4304-A02D-18FEEF752069}" presName="node" presStyleLbl="node1" presStyleIdx="4" presStyleCnt="15">
        <dgm:presLayoutVars>
          <dgm:bulletEnabled val="1"/>
        </dgm:presLayoutVars>
      </dgm:prSet>
      <dgm:spPr/>
    </dgm:pt>
    <dgm:pt modelId="{54843657-EDB3-4D30-9509-C42770C181AD}" type="pres">
      <dgm:prSet presAssocID="{8C17FDCB-2E00-4F17-A518-E3AC31455FBA}" presName="sibTrans" presStyleLbl="sibTrans1D1" presStyleIdx="4" presStyleCnt="14"/>
      <dgm:spPr/>
    </dgm:pt>
    <dgm:pt modelId="{A0598F81-8253-4866-B289-6D83B2B2A203}" type="pres">
      <dgm:prSet presAssocID="{8C17FDCB-2E00-4F17-A518-E3AC31455FBA}" presName="connectorText" presStyleLbl="sibTrans1D1" presStyleIdx="4" presStyleCnt="14"/>
      <dgm:spPr/>
    </dgm:pt>
    <dgm:pt modelId="{2624205E-7069-49FD-A9C4-D13B8943E4CA}" type="pres">
      <dgm:prSet presAssocID="{1D985F29-4268-44A5-B612-5D1764ED9D8D}" presName="node" presStyleLbl="node1" presStyleIdx="5" presStyleCnt="15">
        <dgm:presLayoutVars>
          <dgm:bulletEnabled val="1"/>
        </dgm:presLayoutVars>
      </dgm:prSet>
      <dgm:spPr/>
    </dgm:pt>
    <dgm:pt modelId="{9571D7C8-5A97-41FE-BAF3-5BD623FDADD5}" type="pres">
      <dgm:prSet presAssocID="{1DA6457B-A58D-4EFD-8EDE-DEC3A46FB5C7}" presName="sibTrans" presStyleLbl="sibTrans1D1" presStyleIdx="5" presStyleCnt="14"/>
      <dgm:spPr/>
    </dgm:pt>
    <dgm:pt modelId="{55C302B0-E07D-4CEB-B1B4-97684BC2C813}" type="pres">
      <dgm:prSet presAssocID="{1DA6457B-A58D-4EFD-8EDE-DEC3A46FB5C7}" presName="connectorText" presStyleLbl="sibTrans1D1" presStyleIdx="5" presStyleCnt="14"/>
      <dgm:spPr/>
    </dgm:pt>
    <dgm:pt modelId="{E316C16B-733F-4127-88D1-56A32ED7F515}" type="pres">
      <dgm:prSet presAssocID="{2B924185-E4FA-4796-9C96-BD7235BD6B59}" presName="node" presStyleLbl="node1" presStyleIdx="6" presStyleCnt="15">
        <dgm:presLayoutVars>
          <dgm:bulletEnabled val="1"/>
        </dgm:presLayoutVars>
      </dgm:prSet>
      <dgm:spPr/>
    </dgm:pt>
    <dgm:pt modelId="{675D2BE5-BF71-4F5A-8DAB-1B03D5EBD959}" type="pres">
      <dgm:prSet presAssocID="{3B9A086F-EBE7-4C16-BBC7-6B6ECD277474}" presName="sibTrans" presStyleLbl="sibTrans1D1" presStyleIdx="6" presStyleCnt="14"/>
      <dgm:spPr/>
    </dgm:pt>
    <dgm:pt modelId="{DE1ABE1E-58EC-4CF8-98C3-C0EBCA097E46}" type="pres">
      <dgm:prSet presAssocID="{3B9A086F-EBE7-4C16-BBC7-6B6ECD277474}" presName="connectorText" presStyleLbl="sibTrans1D1" presStyleIdx="6" presStyleCnt="14"/>
      <dgm:spPr/>
    </dgm:pt>
    <dgm:pt modelId="{1A72E021-F241-4B0E-A0B3-0DA123CDBD49}" type="pres">
      <dgm:prSet presAssocID="{372F29B3-DA73-4EC1-9BA2-26CA1E26ED3D}" presName="node" presStyleLbl="node1" presStyleIdx="7" presStyleCnt="15">
        <dgm:presLayoutVars>
          <dgm:bulletEnabled val="1"/>
        </dgm:presLayoutVars>
      </dgm:prSet>
      <dgm:spPr/>
    </dgm:pt>
    <dgm:pt modelId="{AD98B8B6-4152-4670-81E9-8D82670C8281}" type="pres">
      <dgm:prSet presAssocID="{1EB4E19D-1CAC-437C-BC8F-F620577C9465}" presName="sibTrans" presStyleLbl="sibTrans1D1" presStyleIdx="7" presStyleCnt="14"/>
      <dgm:spPr/>
    </dgm:pt>
    <dgm:pt modelId="{5EC32174-AFE7-4D6E-A963-0F0DA9C453AF}" type="pres">
      <dgm:prSet presAssocID="{1EB4E19D-1CAC-437C-BC8F-F620577C9465}" presName="connectorText" presStyleLbl="sibTrans1D1" presStyleIdx="7" presStyleCnt="14"/>
      <dgm:spPr/>
    </dgm:pt>
    <dgm:pt modelId="{737A4466-BCF8-4A79-87D2-A36B14F64223}" type="pres">
      <dgm:prSet presAssocID="{4ECB565E-2C26-4783-84BC-B84424D03C95}" presName="node" presStyleLbl="node1" presStyleIdx="8" presStyleCnt="15" custScaleX="112008">
        <dgm:presLayoutVars>
          <dgm:bulletEnabled val="1"/>
        </dgm:presLayoutVars>
      </dgm:prSet>
      <dgm:spPr/>
    </dgm:pt>
    <dgm:pt modelId="{0A281148-A77E-423F-A452-8E101AAA9B0F}" type="pres">
      <dgm:prSet presAssocID="{471B12D8-E746-4F96-892C-B42AFEE338CC}" presName="sibTrans" presStyleLbl="sibTrans1D1" presStyleIdx="8" presStyleCnt="14"/>
      <dgm:spPr/>
    </dgm:pt>
    <dgm:pt modelId="{A3D419E5-381A-4543-8FF3-144A72AFB60D}" type="pres">
      <dgm:prSet presAssocID="{471B12D8-E746-4F96-892C-B42AFEE338CC}" presName="connectorText" presStyleLbl="sibTrans1D1" presStyleIdx="8" presStyleCnt="14"/>
      <dgm:spPr/>
    </dgm:pt>
    <dgm:pt modelId="{F1863253-0723-4BB9-91C4-27640E57DE6C}" type="pres">
      <dgm:prSet presAssocID="{8D78C89F-CC36-4772-987F-37B31F3C292F}" presName="node" presStyleLbl="node1" presStyleIdx="9" presStyleCnt="15">
        <dgm:presLayoutVars>
          <dgm:bulletEnabled val="1"/>
        </dgm:presLayoutVars>
      </dgm:prSet>
      <dgm:spPr/>
    </dgm:pt>
    <dgm:pt modelId="{336A782C-2B4B-4C75-B461-0734FC7B58C1}" type="pres">
      <dgm:prSet presAssocID="{FD1EDEBF-48C4-495B-87AD-F68698DB23F8}" presName="sibTrans" presStyleLbl="sibTrans1D1" presStyleIdx="9" presStyleCnt="14"/>
      <dgm:spPr/>
    </dgm:pt>
    <dgm:pt modelId="{2D91E30C-F437-4FC9-9B20-70B65E4E4ECD}" type="pres">
      <dgm:prSet presAssocID="{FD1EDEBF-48C4-495B-87AD-F68698DB23F8}" presName="connectorText" presStyleLbl="sibTrans1D1" presStyleIdx="9" presStyleCnt="14"/>
      <dgm:spPr/>
    </dgm:pt>
    <dgm:pt modelId="{8E308E19-00DF-41FD-9F08-D0086FEC5FED}" type="pres">
      <dgm:prSet presAssocID="{85410188-C0BE-4F52-A894-6448CBEB98BF}" presName="node" presStyleLbl="node1" presStyleIdx="10" presStyleCnt="15">
        <dgm:presLayoutVars>
          <dgm:bulletEnabled val="1"/>
        </dgm:presLayoutVars>
      </dgm:prSet>
      <dgm:spPr/>
    </dgm:pt>
    <dgm:pt modelId="{F62F6BAF-886B-41EA-9F65-F5F6EE2DC400}" type="pres">
      <dgm:prSet presAssocID="{ADA7577C-7E02-4352-A495-FC56F43A7662}" presName="sibTrans" presStyleLbl="sibTrans1D1" presStyleIdx="10" presStyleCnt="14"/>
      <dgm:spPr/>
    </dgm:pt>
    <dgm:pt modelId="{3F5A75A9-AC15-487D-9BB3-20D9F647F678}" type="pres">
      <dgm:prSet presAssocID="{ADA7577C-7E02-4352-A495-FC56F43A7662}" presName="connectorText" presStyleLbl="sibTrans1D1" presStyleIdx="10" presStyleCnt="14"/>
      <dgm:spPr/>
    </dgm:pt>
    <dgm:pt modelId="{FE055C69-D565-4AAF-954B-1BDE42A6DA67}" type="pres">
      <dgm:prSet presAssocID="{16B9AC06-C002-4E62-8B62-7B17998E3EE6}" presName="node" presStyleLbl="node1" presStyleIdx="11" presStyleCnt="15">
        <dgm:presLayoutVars>
          <dgm:bulletEnabled val="1"/>
        </dgm:presLayoutVars>
      </dgm:prSet>
      <dgm:spPr/>
    </dgm:pt>
    <dgm:pt modelId="{463DEA5F-3B04-4A9C-A498-3D5C9FE8DB29}" type="pres">
      <dgm:prSet presAssocID="{52B92EC1-25ED-4334-BEA7-0D2DFABBD0A7}" presName="sibTrans" presStyleLbl="sibTrans1D1" presStyleIdx="11" presStyleCnt="14"/>
      <dgm:spPr/>
    </dgm:pt>
    <dgm:pt modelId="{9B73649E-AD2E-46DF-8165-9823E6BC8CB7}" type="pres">
      <dgm:prSet presAssocID="{52B92EC1-25ED-4334-BEA7-0D2DFABBD0A7}" presName="connectorText" presStyleLbl="sibTrans1D1" presStyleIdx="11" presStyleCnt="14"/>
      <dgm:spPr/>
    </dgm:pt>
    <dgm:pt modelId="{622ABB9B-4B9D-4B6C-BB76-11AA67F7E794}" type="pres">
      <dgm:prSet presAssocID="{490B565A-ABF1-4E98-BA9B-DEC8DE88FF46}" presName="node" presStyleLbl="node1" presStyleIdx="12" presStyleCnt="15">
        <dgm:presLayoutVars>
          <dgm:bulletEnabled val="1"/>
        </dgm:presLayoutVars>
      </dgm:prSet>
      <dgm:spPr/>
    </dgm:pt>
    <dgm:pt modelId="{E1509FEC-D24A-485B-A8CF-248E0D63BA85}" type="pres">
      <dgm:prSet presAssocID="{E862FCE7-992F-4904-9F47-BA5D81B3EF01}" presName="sibTrans" presStyleLbl="sibTrans1D1" presStyleIdx="12" presStyleCnt="14"/>
      <dgm:spPr/>
    </dgm:pt>
    <dgm:pt modelId="{D9A1331A-E41B-4116-8FE5-3D1EF0A2B989}" type="pres">
      <dgm:prSet presAssocID="{E862FCE7-992F-4904-9F47-BA5D81B3EF01}" presName="connectorText" presStyleLbl="sibTrans1D1" presStyleIdx="12" presStyleCnt="14"/>
      <dgm:spPr/>
    </dgm:pt>
    <dgm:pt modelId="{E18AB7F9-E770-4069-8A34-FC2C3408C8A1}" type="pres">
      <dgm:prSet presAssocID="{2B3372D0-3ACB-4DE0-B1CB-4002759F2EB8}" presName="node" presStyleLbl="node1" presStyleIdx="13" presStyleCnt="15">
        <dgm:presLayoutVars>
          <dgm:bulletEnabled val="1"/>
        </dgm:presLayoutVars>
      </dgm:prSet>
      <dgm:spPr/>
    </dgm:pt>
    <dgm:pt modelId="{458C9CDE-96F4-42B6-BFA5-C9E27E7EC12C}" type="pres">
      <dgm:prSet presAssocID="{9C24B086-91CD-4F29-B3FA-D2B69EEC9B8F}" presName="sibTrans" presStyleLbl="sibTrans1D1" presStyleIdx="13" presStyleCnt="14"/>
      <dgm:spPr/>
    </dgm:pt>
    <dgm:pt modelId="{0639F6C4-4D9E-47A1-8549-6270194345E6}" type="pres">
      <dgm:prSet presAssocID="{9C24B086-91CD-4F29-B3FA-D2B69EEC9B8F}" presName="connectorText" presStyleLbl="sibTrans1D1" presStyleIdx="13" presStyleCnt="14"/>
      <dgm:spPr/>
    </dgm:pt>
    <dgm:pt modelId="{96E7EB7D-0E03-4D4F-B695-9BF3683E5065}" type="pres">
      <dgm:prSet presAssocID="{75164F4E-56FD-4E60-A25B-6B0117A30A2A}" presName="node" presStyleLbl="node1" presStyleIdx="14" presStyleCnt="15">
        <dgm:presLayoutVars>
          <dgm:bulletEnabled val="1"/>
        </dgm:presLayoutVars>
      </dgm:prSet>
      <dgm:spPr/>
    </dgm:pt>
  </dgm:ptLst>
  <dgm:cxnLst>
    <dgm:cxn modelId="{3E277B00-4A51-417B-A055-40FC562FD1A7}" type="presOf" srcId="{ADA7577C-7E02-4352-A495-FC56F43A7662}" destId="{F62F6BAF-886B-41EA-9F65-F5F6EE2DC400}" srcOrd="0" destOrd="0" presId="urn:microsoft.com/office/officeart/2016/7/layout/RepeatingBendingProcessNew"/>
    <dgm:cxn modelId="{68A26502-4686-4916-A716-B61733F170DC}" srcId="{CEDF2C98-AA3B-4D70-B2BA-B541027C4F5D}" destId="{85410188-C0BE-4F52-A894-6448CBEB98BF}" srcOrd="10" destOrd="0" parTransId="{4B2D97A0-B650-4E14-9145-2951F0CF7AE4}" sibTransId="{ADA7577C-7E02-4352-A495-FC56F43A7662}"/>
    <dgm:cxn modelId="{829FC002-3BA7-49F9-9AC5-2DF4CD29FF59}" type="presOf" srcId="{E862FCE7-992F-4904-9F47-BA5D81B3EF01}" destId="{E1509FEC-D24A-485B-A8CF-248E0D63BA85}" srcOrd="0" destOrd="0" presId="urn:microsoft.com/office/officeart/2016/7/layout/RepeatingBendingProcessNew"/>
    <dgm:cxn modelId="{0361AB0B-87D9-4235-BB2E-548F2A080FCA}" type="presOf" srcId="{FD1EDEBF-48C4-495B-87AD-F68698DB23F8}" destId="{2D91E30C-F437-4FC9-9B20-70B65E4E4ECD}" srcOrd="1" destOrd="0" presId="urn:microsoft.com/office/officeart/2016/7/layout/RepeatingBendingProcessNew"/>
    <dgm:cxn modelId="{67992E10-C6CD-4CD8-9EE9-B6CA08C8F5C3}" type="presOf" srcId="{2B3372D0-3ACB-4DE0-B1CB-4002759F2EB8}" destId="{E18AB7F9-E770-4069-8A34-FC2C3408C8A1}" srcOrd="0" destOrd="0" presId="urn:microsoft.com/office/officeart/2016/7/layout/RepeatingBendingProcessNew"/>
    <dgm:cxn modelId="{10A36A1B-77D1-40F4-B96E-CA85E3D2EAC8}" srcId="{CEDF2C98-AA3B-4D70-B2BA-B541027C4F5D}" destId="{75164F4E-56FD-4E60-A25B-6B0117A30A2A}" srcOrd="14" destOrd="0" parTransId="{4186313A-5089-4C08-BBBC-542794DEF594}" sibTransId="{186798BF-FDE7-49BF-AB00-13E5576F3DB7}"/>
    <dgm:cxn modelId="{226E801F-47D8-427B-9F80-FF20E3DC3C12}" srcId="{CEDF2C98-AA3B-4D70-B2BA-B541027C4F5D}" destId="{8D78C89F-CC36-4772-987F-37B31F3C292F}" srcOrd="9" destOrd="0" parTransId="{9DEAB967-1F83-40B5-BE87-C0CF18CA1C82}" sibTransId="{FD1EDEBF-48C4-495B-87AD-F68698DB23F8}"/>
    <dgm:cxn modelId="{46F90F24-AAA4-4FB0-9563-9AA030DAF7E7}" type="presOf" srcId="{372F29B3-DA73-4EC1-9BA2-26CA1E26ED3D}" destId="{1A72E021-F241-4B0E-A0B3-0DA123CDBD49}" srcOrd="0" destOrd="0" presId="urn:microsoft.com/office/officeart/2016/7/layout/RepeatingBendingProcessNew"/>
    <dgm:cxn modelId="{F8CE6524-7D36-4310-885B-71D06AD2A1FA}" type="presOf" srcId="{8C17FDCB-2E00-4F17-A518-E3AC31455FBA}" destId="{54843657-EDB3-4D30-9509-C42770C181AD}" srcOrd="0" destOrd="0" presId="urn:microsoft.com/office/officeart/2016/7/layout/RepeatingBendingProcessNew"/>
    <dgm:cxn modelId="{A33F0828-8EBB-49CC-93F7-AE4EA0FA2342}" type="presOf" srcId="{5592D44F-35AA-4DA1-B58F-364EA6CEB30E}" destId="{4C7ACE01-E137-474D-BB70-EC2F307091DF}" srcOrd="1" destOrd="0" presId="urn:microsoft.com/office/officeart/2016/7/layout/RepeatingBendingProcessNew"/>
    <dgm:cxn modelId="{8AAFBA29-8D94-4039-9E4D-B385D1FBF0EF}" type="presOf" srcId="{CEDF2C98-AA3B-4D70-B2BA-B541027C4F5D}" destId="{23E87812-D82A-4AA7-B6BC-9027010E59E5}" srcOrd="0" destOrd="0" presId="urn:microsoft.com/office/officeart/2016/7/layout/RepeatingBendingProcessNew"/>
    <dgm:cxn modelId="{819F832A-726B-4090-B899-6C044B487B4B}" type="presOf" srcId="{3FF3DFF2-112D-4EC6-A8EE-DFDD1EC0DB76}" destId="{49DD8662-FF14-4DD3-A2ED-A9EEB6A46581}" srcOrd="0" destOrd="0" presId="urn:microsoft.com/office/officeart/2016/7/layout/RepeatingBendingProcessNew"/>
    <dgm:cxn modelId="{B54A9C2B-C12F-4A66-9F9D-63B78D1130AD}" type="presOf" srcId="{FD1EDEBF-48C4-495B-87AD-F68698DB23F8}" destId="{336A782C-2B4B-4C75-B461-0734FC7B58C1}" srcOrd="0" destOrd="0" presId="urn:microsoft.com/office/officeart/2016/7/layout/RepeatingBendingProcessNew"/>
    <dgm:cxn modelId="{28BC372D-B483-42C6-B8C8-438572836310}" type="presOf" srcId="{AE57A976-32CD-45D0-95D7-ED5F8BC07A9A}" destId="{C2CA23CE-346B-45F6-932A-7892C7BD853F}" srcOrd="0" destOrd="0" presId="urn:microsoft.com/office/officeart/2016/7/layout/RepeatingBendingProcessNew"/>
    <dgm:cxn modelId="{07095032-2C88-4ED7-A202-D40F96E82030}" type="presOf" srcId="{3B9A086F-EBE7-4C16-BBC7-6B6ECD277474}" destId="{DE1ABE1E-58EC-4CF8-98C3-C0EBCA097E46}" srcOrd="1" destOrd="0" presId="urn:microsoft.com/office/officeart/2016/7/layout/RepeatingBendingProcessNew"/>
    <dgm:cxn modelId="{7DA1C735-A6D6-468A-A994-C6F6A16275FF}" srcId="{CEDF2C98-AA3B-4D70-B2BA-B541027C4F5D}" destId="{71529F63-2172-4304-A02D-18FEEF752069}" srcOrd="4" destOrd="0" parTransId="{28AC4BD7-BFC1-461F-B944-32A29BF7D75F}" sibTransId="{8C17FDCB-2E00-4F17-A518-E3AC31455FBA}"/>
    <dgm:cxn modelId="{4752875C-8BB4-43DA-89F3-C4A237FB2236}" type="presOf" srcId="{85410188-C0BE-4F52-A894-6448CBEB98BF}" destId="{8E308E19-00DF-41FD-9F08-D0086FEC5FED}" srcOrd="0" destOrd="0" presId="urn:microsoft.com/office/officeart/2016/7/layout/RepeatingBendingProcessNew"/>
    <dgm:cxn modelId="{17130A46-ABD4-4A31-94D5-7C8FF597B6A9}" type="presOf" srcId="{1D985F29-4268-44A5-B612-5D1764ED9D8D}" destId="{2624205E-7069-49FD-A9C4-D13B8943E4CA}" srcOrd="0" destOrd="0" presId="urn:microsoft.com/office/officeart/2016/7/layout/RepeatingBendingProcessNew"/>
    <dgm:cxn modelId="{32B1A466-88CB-4B92-A5B2-AF75E1AFEA31}" type="presOf" srcId="{1EB4E19D-1CAC-437C-BC8F-F620577C9465}" destId="{AD98B8B6-4152-4670-81E9-8D82670C8281}" srcOrd="0" destOrd="0" presId="urn:microsoft.com/office/officeart/2016/7/layout/RepeatingBendingProcessNew"/>
    <dgm:cxn modelId="{301D4D69-BCAB-4F14-A240-B12DDFB59FCD}" type="presOf" srcId="{490B565A-ABF1-4E98-BA9B-DEC8DE88FF46}" destId="{622ABB9B-4B9D-4B6C-BB76-11AA67F7E794}" srcOrd="0" destOrd="0" presId="urn:microsoft.com/office/officeart/2016/7/layout/RepeatingBendingProcessNew"/>
    <dgm:cxn modelId="{5059E170-3A92-4819-AA45-D27CA6CD8969}" type="presOf" srcId="{E862FCE7-992F-4904-9F47-BA5D81B3EF01}" destId="{D9A1331A-E41B-4116-8FE5-3D1EF0A2B989}" srcOrd="1" destOrd="0" presId="urn:microsoft.com/office/officeart/2016/7/layout/RepeatingBendingProcessNew"/>
    <dgm:cxn modelId="{8D522352-3236-4E28-901E-83D27FEEFF78}" srcId="{CEDF2C98-AA3B-4D70-B2BA-B541027C4F5D}" destId="{A51A5C34-76FD-4812-85F9-EA10AFE2DB30}" srcOrd="1" destOrd="0" parTransId="{B818E5F7-A9FE-4A8E-B3C8-359AE7C05F18}" sibTransId="{3FF3DFF2-112D-4EC6-A8EE-DFDD1EC0DB76}"/>
    <dgm:cxn modelId="{654CC074-7DD1-4F26-B3F9-A9BBB9161391}" srcId="{CEDF2C98-AA3B-4D70-B2BA-B541027C4F5D}" destId="{2B924185-E4FA-4796-9C96-BD7235BD6B59}" srcOrd="6" destOrd="0" parTransId="{F8C06013-CB08-4E80-AB9C-558DA9C55E56}" sibTransId="{3B9A086F-EBE7-4C16-BBC7-6B6ECD277474}"/>
    <dgm:cxn modelId="{23648775-E809-4973-B38F-F93D9B8020E4}" type="presOf" srcId="{4ECB565E-2C26-4783-84BC-B84424D03C95}" destId="{737A4466-BCF8-4A79-87D2-A36B14F64223}" srcOrd="0" destOrd="0" presId="urn:microsoft.com/office/officeart/2016/7/layout/RepeatingBendingProcessNew"/>
    <dgm:cxn modelId="{178C5E58-9517-4CF3-A30B-9C930C0CF498}" type="presOf" srcId="{52B92EC1-25ED-4334-BEA7-0D2DFABBD0A7}" destId="{9B73649E-AD2E-46DF-8165-9823E6BC8CB7}" srcOrd="1" destOrd="0" presId="urn:microsoft.com/office/officeart/2016/7/layout/RepeatingBendingProcessNew"/>
    <dgm:cxn modelId="{3080035A-2BE6-487F-A00B-603793C0D94D}" srcId="{CEDF2C98-AA3B-4D70-B2BA-B541027C4F5D}" destId="{1D985F29-4268-44A5-B612-5D1764ED9D8D}" srcOrd="5" destOrd="0" parTransId="{6F9D90E9-D6D8-46C9-8C54-44E39ABFB64B}" sibTransId="{1DA6457B-A58D-4EFD-8EDE-DEC3A46FB5C7}"/>
    <dgm:cxn modelId="{02F1D17D-F9B7-4EE7-BE4E-231FD864AB48}" type="presOf" srcId="{3FF3DFF2-112D-4EC6-A8EE-DFDD1EC0DB76}" destId="{33CF958B-2FE2-468E-81F1-74B236657A7B}" srcOrd="1" destOrd="0" presId="urn:microsoft.com/office/officeart/2016/7/layout/RepeatingBendingProcessNew"/>
    <dgm:cxn modelId="{FD9FA97E-DC84-44B0-8E81-B0F54F88F187}" type="presOf" srcId="{71529F63-2172-4304-A02D-18FEEF752069}" destId="{2459BD36-C4CC-47C5-B0E1-BB1FA1BCA9D6}" srcOrd="0" destOrd="0" presId="urn:microsoft.com/office/officeart/2016/7/layout/RepeatingBendingProcessNew"/>
    <dgm:cxn modelId="{6728BF84-0E6C-4560-B064-3F33D3E151CC}" type="presOf" srcId="{5592D44F-35AA-4DA1-B58F-364EA6CEB30E}" destId="{15ECB44E-7E59-4753-B861-B00EA56C70C5}" srcOrd="0" destOrd="0" presId="urn:microsoft.com/office/officeart/2016/7/layout/RepeatingBendingProcessNew"/>
    <dgm:cxn modelId="{6A9DCA8B-658E-45E0-9213-D92838456FA8}" type="presOf" srcId="{848E07A6-F90C-45B7-AD2C-A69160C7736F}" destId="{5AFEACF7-8F50-4997-932F-8D475C8006A7}" srcOrd="0" destOrd="0" presId="urn:microsoft.com/office/officeart/2016/7/layout/RepeatingBendingProcessNew"/>
    <dgm:cxn modelId="{5DC3518C-6F73-4FED-A002-50D2D4F7CC4C}" type="presOf" srcId="{9C24B086-91CD-4F29-B3FA-D2B69EEC9B8F}" destId="{458C9CDE-96F4-42B6-BFA5-C9E27E7EC12C}" srcOrd="0" destOrd="0" presId="urn:microsoft.com/office/officeart/2016/7/layout/RepeatingBendingProcessNew"/>
    <dgm:cxn modelId="{1268C98F-B656-425A-BBF3-FFF526565DD3}" type="presOf" srcId="{2B924185-E4FA-4796-9C96-BD7235BD6B59}" destId="{E316C16B-733F-4127-88D1-56A32ED7F515}" srcOrd="0" destOrd="0" presId="urn:microsoft.com/office/officeart/2016/7/layout/RepeatingBendingProcessNew"/>
    <dgm:cxn modelId="{673AC795-87BD-4F94-A8A6-80BB29376B78}" type="presOf" srcId="{471B12D8-E746-4F96-892C-B42AFEE338CC}" destId="{0A281148-A77E-423F-A452-8E101AAA9B0F}" srcOrd="0" destOrd="0" presId="urn:microsoft.com/office/officeart/2016/7/layout/RepeatingBendingProcessNew"/>
    <dgm:cxn modelId="{8EDBA198-0941-41CB-B5C9-2476DEF10A79}" srcId="{CEDF2C98-AA3B-4D70-B2BA-B541027C4F5D}" destId="{848E07A6-F90C-45B7-AD2C-A69160C7736F}" srcOrd="3" destOrd="0" parTransId="{9EE86D02-9682-4BC7-943A-4F03FFC4BC63}" sibTransId="{AE57A976-32CD-45D0-95D7-ED5F8BC07A9A}"/>
    <dgm:cxn modelId="{F63B62A5-4FC5-4459-ADAA-2FC53E6D441A}" type="presOf" srcId="{75164F4E-56FD-4E60-A25B-6B0117A30A2A}" destId="{96E7EB7D-0E03-4D4F-B695-9BF3683E5065}" srcOrd="0" destOrd="0" presId="urn:microsoft.com/office/officeart/2016/7/layout/RepeatingBendingProcessNew"/>
    <dgm:cxn modelId="{9A5848A5-BDF4-4FF3-BC1B-DD58B41FE06E}" type="presOf" srcId="{8C17FDCB-2E00-4F17-A518-E3AC31455FBA}" destId="{A0598F81-8253-4866-B289-6D83B2B2A203}" srcOrd="1" destOrd="0" presId="urn:microsoft.com/office/officeart/2016/7/layout/RepeatingBendingProcessNew"/>
    <dgm:cxn modelId="{4B7BFDA5-A8EF-4027-AA56-A5A24334FCA3}" type="presOf" srcId="{8D78C89F-CC36-4772-987F-37B31F3C292F}" destId="{F1863253-0723-4BB9-91C4-27640E57DE6C}" srcOrd="0" destOrd="0" presId="urn:microsoft.com/office/officeart/2016/7/layout/RepeatingBendingProcessNew"/>
    <dgm:cxn modelId="{169ED4AB-5939-4232-99DC-321BCE6D8089}" type="presOf" srcId="{1DA6457B-A58D-4EFD-8EDE-DEC3A46FB5C7}" destId="{55C302B0-E07D-4CEB-B1B4-97684BC2C813}" srcOrd="1" destOrd="0" presId="urn:microsoft.com/office/officeart/2016/7/layout/RepeatingBendingProcessNew"/>
    <dgm:cxn modelId="{880F5DAD-EBE2-4C82-8E98-1F5157B24F7A}" type="presOf" srcId="{61F0CA7E-030A-4268-AEB8-D7C9D32CE665}" destId="{5BC8CA07-B729-4D93-A17A-32411E8FAEED}" srcOrd="0" destOrd="0" presId="urn:microsoft.com/office/officeart/2016/7/layout/RepeatingBendingProcessNew"/>
    <dgm:cxn modelId="{A8B572B4-55CD-4270-BEA8-915542EECCF0}" srcId="{CEDF2C98-AA3B-4D70-B2BA-B541027C4F5D}" destId="{4ECB565E-2C26-4783-84BC-B84424D03C95}" srcOrd="8" destOrd="0" parTransId="{8122308D-5291-4686-B49C-AF00216B9F57}" sibTransId="{471B12D8-E746-4F96-892C-B42AFEE338CC}"/>
    <dgm:cxn modelId="{94B4B7BE-D678-4DA3-88E9-5CE157E88A81}" srcId="{CEDF2C98-AA3B-4D70-B2BA-B541027C4F5D}" destId="{12DFDDB3-0EE7-4870-98FA-4720103B2AE1}" srcOrd="2" destOrd="0" parTransId="{25D438AA-BA1E-48AD-8AA1-7D2740AB99E8}" sibTransId="{61F0CA7E-030A-4268-AEB8-D7C9D32CE665}"/>
    <dgm:cxn modelId="{8645ACBF-BC63-4C3C-9276-060EBD188634}" type="presOf" srcId="{A51A5C34-76FD-4812-85F9-EA10AFE2DB30}" destId="{F05B54F8-D447-452A-845D-EBCA04B7DF06}" srcOrd="0" destOrd="0" presId="urn:microsoft.com/office/officeart/2016/7/layout/RepeatingBendingProcessNew"/>
    <dgm:cxn modelId="{1D5F37C5-6735-4E17-8076-2A394B4C30B0}" type="presOf" srcId="{5B59A67E-F509-4F26-A914-C2FB077DE5D3}" destId="{F118DF27-8C6F-4102-AECD-0AF43167AC36}" srcOrd="0" destOrd="0" presId="urn:microsoft.com/office/officeart/2016/7/layout/RepeatingBendingProcessNew"/>
    <dgm:cxn modelId="{58B662C6-EE7B-4515-BA09-62BDD353A463}" type="presOf" srcId="{1EB4E19D-1CAC-437C-BC8F-F620577C9465}" destId="{5EC32174-AFE7-4D6E-A963-0F0DA9C453AF}" srcOrd="1" destOrd="0" presId="urn:microsoft.com/office/officeart/2016/7/layout/RepeatingBendingProcessNew"/>
    <dgm:cxn modelId="{CEAA7DC7-CAFA-4AB4-B722-22F71394ED40}" type="presOf" srcId="{1DA6457B-A58D-4EFD-8EDE-DEC3A46FB5C7}" destId="{9571D7C8-5A97-41FE-BAF3-5BD623FDADD5}" srcOrd="0" destOrd="0" presId="urn:microsoft.com/office/officeart/2016/7/layout/RepeatingBendingProcessNew"/>
    <dgm:cxn modelId="{09AC9AC7-D951-46A0-A789-C5C6FE810AD5}" type="presOf" srcId="{3B9A086F-EBE7-4C16-BBC7-6B6ECD277474}" destId="{675D2BE5-BF71-4F5A-8DAB-1B03D5EBD959}" srcOrd="0" destOrd="0" presId="urn:microsoft.com/office/officeart/2016/7/layout/RepeatingBendingProcessNew"/>
    <dgm:cxn modelId="{E93EAECB-44ED-4F60-932E-D8C8DDE0FC9D}" type="presOf" srcId="{9C24B086-91CD-4F29-B3FA-D2B69EEC9B8F}" destId="{0639F6C4-4D9E-47A1-8549-6270194345E6}" srcOrd="1" destOrd="0" presId="urn:microsoft.com/office/officeart/2016/7/layout/RepeatingBendingProcessNew"/>
    <dgm:cxn modelId="{C0BE5ECD-8A93-46F1-8BD7-7E7B8A0D472D}" type="presOf" srcId="{AE57A976-32CD-45D0-95D7-ED5F8BC07A9A}" destId="{312C0DF3-ACB9-43D9-8791-344B288555E5}" srcOrd="1" destOrd="0" presId="urn:microsoft.com/office/officeart/2016/7/layout/RepeatingBendingProcessNew"/>
    <dgm:cxn modelId="{8E430AD4-D609-488C-85B4-C50B9DEC62B6}" type="presOf" srcId="{52B92EC1-25ED-4334-BEA7-0D2DFABBD0A7}" destId="{463DEA5F-3B04-4A9C-A498-3D5C9FE8DB29}" srcOrd="0" destOrd="0" presId="urn:microsoft.com/office/officeart/2016/7/layout/RepeatingBendingProcessNew"/>
    <dgm:cxn modelId="{4A3FD5D4-F994-4232-B811-532D06896BF8}" type="presOf" srcId="{ADA7577C-7E02-4352-A495-FC56F43A7662}" destId="{3F5A75A9-AC15-487D-9BB3-20D9F647F678}" srcOrd="1" destOrd="0" presId="urn:microsoft.com/office/officeart/2016/7/layout/RepeatingBendingProcessNew"/>
    <dgm:cxn modelId="{D03C80D6-66B0-43E1-9787-5771C2D6B8F1}" srcId="{CEDF2C98-AA3B-4D70-B2BA-B541027C4F5D}" destId="{2B3372D0-3ACB-4DE0-B1CB-4002759F2EB8}" srcOrd="13" destOrd="0" parTransId="{70DE4A0F-5CCC-44CF-A009-D414AE84C9EA}" sibTransId="{9C24B086-91CD-4F29-B3FA-D2B69EEC9B8F}"/>
    <dgm:cxn modelId="{0701ADD9-6E5C-4416-8785-1AFB7A1A97F0}" srcId="{CEDF2C98-AA3B-4D70-B2BA-B541027C4F5D}" destId="{5B59A67E-F509-4F26-A914-C2FB077DE5D3}" srcOrd="0" destOrd="0" parTransId="{0C30EB30-2E18-461B-8759-606B527C10C3}" sibTransId="{5592D44F-35AA-4DA1-B58F-364EA6CEB30E}"/>
    <dgm:cxn modelId="{52C3EEE4-A3AE-46D3-8272-38F387D774AB}" type="presOf" srcId="{12DFDDB3-0EE7-4870-98FA-4720103B2AE1}" destId="{CD6A68DF-9ED5-495B-854D-6A15BCF6BE28}" srcOrd="0" destOrd="0" presId="urn:microsoft.com/office/officeart/2016/7/layout/RepeatingBendingProcessNew"/>
    <dgm:cxn modelId="{63EB11E8-9843-4233-9A8E-2E26398F9A83}" srcId="{CEDF2C98-AA3B-4D70-B2BA-B541027C4F5D}" destId="{490B565A-ABF1-4E98-BA9B-DEC8DE88FF46}" srcOrd="12" destOrd="0" parTransId="{2E1F3317-18F0-46E0-9B2F-E96A8125F0C5}" sibTransId="{E862FCE7-992F-4904-9F47-BA5D81B3EF01}"/>
    <dgm:cxn modelId="{221182E8-162C-4E97-855D-B2835C1D749D}" type="presOf" srcId="{16B9AC06-C002-4E62-8B62-7B17998E3EE6}" destId="{FE055C69-D565-4AAF-954B-1BDE42A6DA67}" srcOrd="0" destOrd="0" presId="urn:microsoft.com/office/officeart/2016/7/layout/RepeatingBendingProcessNew"/>
    <dgm:cxn modelId="{BED1F6F2-3284-4C52-809C-C8756870EBC3}" type="presOf" srcId="{61F0CA7E-030A-4268-AEB8-D7C9D32CE665}" destId="{554F4BDE-DA10-4378-A3C7-541B65C31CAC}" srcOrd="1" destOrd="0" presId="urn:microsoft.com/office/officeart/2016/7/layout/RepeatingBendingProcessNew"/>
    <dgm:cxn modelId="{EA16BDF5-04F3-4E8D-91D4-CAF1EB679EB7}" type="presOf" srcId="{471B12D8-E746-4F96-892C-B42AFEE338CC}" destId="{A3D419E5-381A-4543-8FF3-144A72AFB60D}" srcOrd="1" destOrd="0" presId="urn:microsoft.com/office/officeart/2016/7/layout/RepeatingBendingProcessNew"/>
    <dgm:cxn modelId="{D31A05FB-CF98-4DD6-B9DE-CB9D31488737}" srcId="{CEDF2C98-AA3B-4D70-B2BA-B541027C4F5D}" destId="{372F29B3-DA73-4EC1-9BA2-26CA1E26ED3D}" srcOrd="7" destOrd="0" parTransId="{6351C515-8AC0-481D-A6C3-048258A8E827}" sibTransId="{1EB4E19D-1CAC-437C-BC8F-F620577C9465}"/>
    <dgm:cxn modelId="{2F8CD4FC-7CDE-4CB4-9C3B-46A080D9FB44}" srcId="{CEDF2C98-AA3B-4D70-B2BA-B541027C4F5D}" destId="{16B9AC06-C002-4E62-8B62-7B17998E3EE6}" srcOrd="11" destOrd="0" parTransId="{B6A0EBDA-A950-4968-91CA-08EC31E9CD45}" sibTransId="{52B92EC1-25ED-4334-BEA7-0D2DFABBD0A7}"/>
    <dgm:cxn modelId="{98115120-DCB8-4696-8AEB-4E53C20822E3}" type="presParOf" srcId="{23E87812-D82A-4AA7-B6BC-9027010E59E5}" destId="{F118DF27-8C6F-4102-AECD-0AF43167AC36}" srcOrd="0" destOrd="0" presId="urn:microsoft.com/office/officeart/2016/7/layout/RepeatingBendingProcessNew"/>
    <dgm:cxn modelId="{9E92F7D0-A908-4975-A427-C772BAF02ABE}" type="presParOf" srcId="{23E87812-D82A-4AA7-B6BC-9027010E59E5}" destId="{15ECB44E-7E59-4753-B861-B00EA56C70C5}" srcOrd="1" destOrd="0" presId="urn:microsoft.com/office/officeart/2016/7/layout/RepeatingBendingProcessNew"/>
    <dgm:cxn modelId="{844BF6C7-F991-4788-8686-07E758393C62}" type="presParOf" srcId="{15ECB44E-7E59-4753-B861-B00EA56C70C5}" destId="{4C7ACE01-E137-474D-BB70-EC2F307091DF}" srcOrd="0" destOrd="0" presId="urn:microsoft.com/office/officeart/2016/7/layout/RepeatingBendingProcessNew"/>
    <dgm:cxn modelId="{8A170E98-3444-44AC-84DB-65681E61BAA9}" type="presParOf" srcId="{23E87812-D82A-4AA7-B6BC-9027010E59E5}" destId="{F05B54F8-D447-452A-845D-EBCA04B7DF06}" srcOrd="2" destOrd="0" presId="urn:microsoft.com/office/officeart/2016/7/layout/RepeatingBendingProcessNew"/>
    <dgm:cxn modelId="{ABF57689-9FDB-446A-842F-47EF97D14C33}" type="presParOf" srcId="{23E87812-D82A-4AA7-B6BC-9027010E59E5}" destId="{49DD8662-FF14-4DD3-A2ED-A9EEB6A46581}" srcOrd="3" destOrd="0" presId="urn:microsoft.com/office/officeart/2016/7/layout/RepeatingBendingProcessNew"/>
    <dgm:cxn modelId="{E45AAEF8-9DF2-42E7-8A6E-916E3861B3F2}" type="presParOf" srcId="{49DD8662-FF14-4DD3-A2ED-A9EEB6A46581}" destId="{33CF958B-2FE2-468E-81F1-74B236657A7B}" srcOrd="0" destOrd="0" presId="urn:microsoft.com/office/officeart/2016/7/layout/RepeatingBendingProcessNew"/>
    <dgm:cxn modelId="{B6EEDCBC-5832-4A07-985B-B161E7772B61}" type="presParOf" srcId="{23E87812-D82A-4AA7-B6BC-9027010E59E5}" destId="{CD6A68DF-9ED5-495B-854D-6A15BCF6BE28}" srcOrd="4" destOrd="0" presId="urn:microsoft.com/office/officeart/2016/7/layout/RepeatingBendingProcessNew"/>
    <dgm:cxn modelId="{B8647D09-205A-4251-95CA-0315F71C8931}" type="presParOf" srcId="{23E87812-D82A-4AA7-B6BC-9027010E59E5}" destId="{5BC8CA07-B729-4D93-A17A-32411E8FAEED}" srcOrd="5" destOrd="0" presId="urn:microsoft.com/office/officeart/2016/7/layout/RepeatingBendingProcessNew"/>
    <dgm:cxn modelId="{C05B125E-2E06-4953-A0A5-4483CB0B2B40}" type="presParOf" srcId="{5BC8CA07-B729-4D93-A17A-32411E8FAEED}" destId="{554F4BDE-DA10-4378-A3C7-541B65C31CAC}" srcOrd="0" destOrd="0" presId="urn:microsoft.com/office/officeart/2016/7/layout/RepeatingBendingProcessNew"/>
    <dgm:cxn modelId="{1FF5EF22-BBE5-4C76-A334-91CDD7277750}" type="presParOf" srcId="{23E87812-D82A-4AA7-B6BC-9027010E59E5}" destId="{5AFEACF7-8F50-4997-932F-8D475C8006A7}" srcOrd="6" destOrd="0" presId="urn:microsoft.com/office/officeart/2016/7/layout/RepeatingBendingProcessNew"/>
    <dgm:cxn modelId="{F6231C19-0DBE-4532-9D05-E3552670D9D0}" type="presParOf" srcId="{23E87812-D82A-4AA7-B6BC-9027010E59E5}" destId="{C2CA23CE-346B-45F6-932A-7892C7BD853F}" srcOrd="7" destOrd="0" presId="urn:microsoft.com/office/officeart/2016/7/layout/RepeatingBendingProcessNew"/>
    <dgm:cxn modelId="{B186BD43-47BF-4191-9EE3-35851C20697A}" type="presParOf" srcId="{C2CA23CE-346B-45F6-932A-7892C7BD853F}" destId="{312C0DF3-ACB9-43D9-8791-344B288555E5}" srcOrd="0" destOrd="0" presId="urn:microsoft.com/office/officeart/2016/7/layout/RepeatingBendingProcessNew"/>
    <dgm:cxn modelId="{D1C0FF29-8EA3-489D-8A5A-BEBC61D14C8A}" type="presParOf" srcId="{23E87812-D82A-4AA7-B6BC-9027010E59E5}" destId="{2459BD36-C4CC-47C5-B0E1-BB1FA1BCA9D6}" srcOrd="8" destOrd="0" presId="urn:microsoft.com/office/officeart/2016/7/layout/RepeatingBendingProcessNew"/>
    <dgm:cxn modelId="{6E41A07E-FF7D-4D54-8F13-5F7DF2127D91}" type="presParOf" srcId="{23E87812-D82A-4AA7-B6BC-9027010E59E5}" destId="{54843657-EDB3-4D30-9509-C42770C181AD}" srcOrd="9" destOrd="0" presId="urn:microsoft.com/office/officeart/2016/7/layout/RepeatingBendingProcessNew"/>
    <dgm:cxn modelId="{61B76CBF-D37E-43C6-89C6-2A7CF03A75F8}" type="presParOf" srcId="{54843657-EDB3-4D30-9509-C42770C181AD}" destId="{A0598F81-8253-4866-B289-6D83B2B2A203}" srcOrd="0" destOrd="0" presId="urn:microsoft.com/office/officeart/2016/7/layout/RepeatingBendingProcessNew"/>
    <dgm:cxn modelId="{614F909A-D08A-4F6F-91FB-49DEDCF414A0}" type="presParOf" srcId="{23E87812-D82A-4AA7-B6BC-9027010E59E5}" destId="{2624205E-7069-49FD-A9C4-D13B8943E4CA}" srcOrd="10" destOrd="0" presId="urn:microsoft.com/office/officeart/2016/7/layout/RepeatingBendingProcessNew"/>
    <dgm:cxn modelId="{E456C9F9-655D-41FA-8BD6-789B4F78880A}" type="presParOf" srcId="{23E87812-D82A-4AA7-B6BC-9027010E59E5}" destId="{9571D7C8-5A97-41FE-BAF3-5BD623FDADD5}" srcOrd="11" destOrd="0" presId="urn:microsoft.com/office/officeart/2016/7/layout/RepeatingBendingProcessNew"/>
    <dgm:cxn modelId="{93EA2E4D-195F-4473-98C2-47D37B6DF9E1}" type="presParOf" srcId="{9571D7C8-5A97-41FE-BAF3-5BD623FDADD5}" destId="{55C302B0-E07D-4CEB-B1B4-97684BC2C813}" srcOrd="0" destOrd="0" presId="urn:microsoft.com/office/officeart/2016/7/layout/RepeatingBendingProcessNew"/>
    <dgm:cxn modelId="{DC43F993-9722-49CB-B405-C8AC3EA740F1}" type="presParOf" srcId="{23E87812-D82A-4AA7-B6BC-9027010E59E5}" destId="{E316C16B-733F-4127-88D1-56A32ED7F515}" srcOrd="12" destOrd="0" presId="urn:microsoft.com/office/officeart/2016/7/layout/RepeatingBendingProcessNew"/>
    <dgm:cxn modelId="{11FC15F2-256C-452C-8E6F-C45245817FCC}" type="presParOf" srcId="{23E87812-D82A-4AA7-B6BC-9027010E59E5}" destId="{675D2BE5-BF71-4F5A-8DAB-1B03D5EBD959}" srcOrd="13" destOrd="0" presId="urn:microsoft.com/office/officeart/2016/7/layout/RepeatingBendingProcessNew"/>
    <dgm:cxn modelId="{3DCCA43B-E519-4539-87B3-D18B0639ACB9}" type="presParOf" srcId="{675D2BE5-BF71-4F5A-8DAB-1B03D5EBD959}" destId="{DE1ABE1E-58EC-4CF8-98C3-C0EBCA097E46}" srcOrd="0" destOrd="0" presId="urn:microsoft.com/office/officeart/2016/7/layout/RepeatingBendingProcessNew"/>
    <dgm:cxn modelId="{B87D36A5-122B-4BB3-A30F-439F8B6088AB}" type="presParOf" srcId="{23E87812-D82A-4AA7-B6BC-9027010E59E5}" destId="{1A72E021-F241-4B0E-A0B3-0DA123CDBD49}" srcOrd="14" destOrd="0" presId="urn:microsoft.com/office/officeart/2016/7/layout/RepeatingBendingProcessNew"/>
    <dgm:cxn modelId="{9859B4A7-ABA2-4B6C-BA03-CE50051D049F}" type="presParOf" srcId="{23E87812-D82A-4AA7-B6BC-9027010E59E5}" destId="{AD98B8B6-4152-4670-81E9-8D82670C8281}" srcOrd="15" destOrd="0" presId="urn:microsoft.com/office/officeart/2016/7/layout/RepeatingBendingProcessNew"/>
    <dgm:cxn modelId="{D237E943-F4B2-4356-94B0-B60AA8B52AA9}" type="presParOf" srcId="{AD98B8B6-4152-4670-81E9-8D82670C8281}" destId="{5EC32174-AFE7-4D6E-A963-0F0DA9C453AF}" srcOrd="0" destOrd="0" presId="urn:microsoft.com/office/officeart/2016/7/layout/RepeatingBendingProcessNew"/>
    <dgm:cxn modelId="{203D086D-8C4C-44E6-9F6B-C5AE3F751871}" type="presParOf" srcId="{23E87812-D82A-4AA7-B6BC-9027010E59E5}" destId="{737A4466-BCF8-4A79-87D2-A36B14F64223}" srcOrd="16" destOrd="0" presId="urn:microsoft.com/office/officeart/2016/7/layout/RepeatingBendingProcessNew"/>
    <dgm:cxn modelId="{0DF95B14-9775-435D-8BFC-437E97E5DCCB}" type="presParOf" srcId="{23E87812-D82A-4AA7-B6BC-9027010E59E5}" destId="{0A281148-A77E-423F-A452-8E101AAA9B0F}" srcOrd="17" destOrd="0" presId="urn:microsoft.com/office/officeart/2016/7/layout/RepeatingBendingProcessNew"/>
    <dgm:cxn modelId="{905B9355-A68F-423A-9DC7-6971189BE377}" type="presParOf" srcId="{0A281148-A77E-423F-A452-8E101AAA9B0F}" destId="{A3D419E5-381A-4543-8FF3-144A72AFB60D}" srcOrd="0" destOrd="0" presId="urn:microsoft.com/office/officeart/2016/7/layout/RepeatingBendingProcessNew"/>
    <dgm:cxn modelId="{CEE47379-665D-402F-84BC-7FCC9C34DF0C}" type="presParOf" srcId="{23E87812-D82A-4AA7-B6BC-9027010E59E5}" destId="{F1863253-0723-4BB9-91C4-27640E57DE6C}" srcOrd="18" destOrd="0" presId="urn:microsoft.com/office/officeart/2016/7/layout/RepeatingBendingProcessNew"/>
    <dgm:cxn modelId="{070C22E4-AB6B-4937-914F-902087D9D195}" type="presParOf" srcId="{23E87812-D82A-4AA7-B6BC-9027010E59E5}" destId="{336A782C-2B4B-4C75-B461-0734FC7B58C1}" srcOrd="19" destOrd="0" presId="urn:microsoft.com/office/officeart/2016/7/layout/RepeatingBendingProcessNew"/>
    <dgm:cxn modelId="{01E94247-00B3-42F2-B7DC-E2E8B04F35E4}" type="presParOf" srcId="{336A782C-2B4B-4C75-B461-0734FC7B58C1}" destId="{2D91E30C-F437-4FC9-9B20-70B65E4E4ECD}" srcOrd="0" destOrd="0" presId="urn:microsoft.com/office/officeart/2016/7/layout/RepeatingBendingProcessNew"/>
    <dgm:cxn modelId="{72B4FCBA-06D0-4E75-93FF-4C5DB150E13F}" type="presParOf" srcId="{23E87812-D82A-4AA7-B6BC-9027010E59E5}" destId="{8E308E19-00DF-41FD-9F08-D0086FEC5FED}" srcOrd="20" destOrd="0" presId="urn:microsoft.com/office/officeart/2016/7/layout/RepeatingBendingProcessNew"/>
    <dgm:cxn modelId="{795907EB-8915-4365-990F-F5CF034AF531}" type="presParOf" srcId="{23E87812-D82A-4AA7-B6BC-9027010E59E5}" destId="{F62F6BAF-886B-41EA-9F65-F5F6EE2DC400}" srcOrd="21" destOrd="0" presId="urn:microsoft.com/office/officeart/2016/7/layout/RepeatingBendingProcessNew"/>
    <dgm:cxn modelId="{827A1A08-B615-4383-B2D4-595ED08A71CC}" type="presParOf" srcId="{F62F6BAF-886B-41EA-9F65-F5F6EE2DC400}" destId="{3F5A75A9-AC15-487D-9BB3-20D9F647F678}" srcOrd="0" destOrd="0" presId="urn:microsoft.com/office/officeart/2016/7/layout/RepeatingBendingProcessNew"/>
    <dgm:cxn modelId="{B7E7C57E-F946-465C-BAF1-6CCC150F8C6B}" type="presParOf" srcId="{23E87812-D82A-4AA7-B6BC-9027010E59E5}" destId="{FE055C69-D565-4AAF-954B-1BDE42A6DA67}" srcOrd="22" destOrd="0" presId="urn:microsoft.com/office/officeart/2016/7/layout/RepeatingBendingProcessNew"/>
    <dgm:cxn modelId="{17E010AA-172D-4014-816B-67EAD3629C63}" type="presParOf" srcId="{23E87812-D82A-4AA7-B6BC-9027010E59E5}" destId="{463DEA5F-3B04-4A9C-A498-3D5C9FE8DB29}" srcOrd="23" destOrd="0" presId="urn:microsoft.com/office/officeart/2016/7/layout/RepeatingBendingProcessNew"/>
    <dgm:cxn modelId="{E3B8459D-0936-46DF-9DAA-7F1409C79FEB}" type="presParOf" srcId="{463DEA5F-3B04-4A9C-A498-3D5C9FE8DB29}" destId="{9B73649E-AD2E-46DF-8165-9823E6BC8CB7}" srcOrd="0" destOrd="0" presId="urn:microsoft.com/office/officeart/2016/7/layout/RepeatingBendingProcessNew"/>
    <dgm:cxn modelId="{7E181405-F140-44D1-B4B6-5B30CB33A2A2}" type="presParOf" srcId="{23E87812-D82A-4AA7-B6BC-9027010E59E5}" destId="{622ABB9B-4B9D-4B6C-BB76-11AA67F7E794}" srcOrd="24" destOrd="0" presId="urn:microsoft.com/office/officeart/2016/7/layout/RepeatingBendingProcessNew"/>
    <dgm:cxn modelId="{C36A5427-AC8D-485B-970D-4C2771FEF814}" type="presParOf" srcId="{23E87812-D82A-4AA7-B6BC-9027010E59E5}" destId="{E1509FEC-D24A-485B-A8CF-248E0D63BA85}" srcOrd="25" destOrd="0" presId="urn:microsoft.com/office/officeart/2016/7/layout/RepeatingBendingProcessNew"/>
    <dgm:cxn modelId="{5CEB4136-A4FB-497F-9310-60E48624C358}" type="presParOf" srcId="{E1509FEC-D24A-485B-A8CF-248E0D63BA85}" destId="{D9A1331A-E41B-4116-8FE5-3D1EF0A2B989}" srcOrd="0" destOrd="0" presId="urn:microsoft.com/office/officeart/2016/7/layout/RepeatingBendingProcessNew"/>
    <dgm:cxn modelId="{CAD7207E-4A38-4020-BB82-27AF5DAD74BE}" type="presParOf" srcId="{23E87812-D82A-4AA7-B6BC-9027010E59E5}" destId="{E18AB7F9-E770-4069-8A34-FC2C3408C8A1}" srcOrd="26" destOrd="0" presId="urn:microsoft.com/office/officeart/2016/7/layout/RepeatingBendingProcessNew"/>
    <dgm:cxn modelId="{04E2C253-8554-4002-94DF-64AA9CC696D8}" type="presParOf" srcId="{23E87812-D82A-4AA7-B6BC-9027010E59E5}" destId="{458C9CDE-96F4-42B6-BFA5-C9E27E7EC12C}" srcOrd="27" destOrd="0" presId="urn:microsoft.com/office/officeart/2016/7/layout/RepeatingBendingProcessNew"/>
    <dgm:cxn modelId="{BA4885D0-50F0-4432-9B31-F88BAC05622A}" type="presParOf" srcId="{458C9CDE-96F4-42B6-BFA5-C9E27E7EC12C}" destId="{0639F6C4-4D9E-47A1-8549-6270194345E6}" srcOrd="0" destOrd="0" presId="urn:microsoft.com/office/officeart/2016/7/layout/RepeatingBendingProcessNew"/>
    <dgm:cxn modelId="{7CF29477-768D-4B66-92EE-E48952CD927F}" type="presParOf" srcId="{23E87812-D82A-4AA7-B6BC-9027010E59E5}" destId="{96E7EB7D-0E03-4D4F-B695-9BF3683E5065}" srcOrd="2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77678-3734-4F4F-A149-DFEA44857575}">
      <dsp:nvSpPr>
        <dsp:cNvPr id="0" name=""/>
        <dsp:cNvSpPr/>
      </dsp:nvSpPr>
      <dsp:spPr>
        <a:xfrm>
          <a:off x="0" y="0"/>
          <a:ext cx="10944880" cy="1156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0" i="0" kern="1200"/>
            <a:t>1.Перечень областей деятельности</a:t>
          </a:r>
          <a:endParaRPr lang="en-US" sz="3900" kern="1200"/>
        </a:p>
      </dsp:txBody>
      <dsp:txXfrm>
        <a:off x="33871" y="33871"/>
        <a:ext cx="9561692" cy="1088693"/>
      </dsp:txXfrm>
    </dsp:sp>
    <dsp:sp modelId="{F7F2BBB1-8797-4506-8362-7B34F668849C}">
      <dsp:nvSpPr>
        <dsp:cNvPr id="0" name=""/>
        <dsp:cNvSpPr/>
      </dsp:nvSpPr>
      <dsp:spPr>
        <a:xfrm>
          <a:off x="817312" y="1317052"/>
          <a:ext cx="10944880" cy="1156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0" i="0" kern="1200"/>
            <a:t>2.Возможные карьерные пути</a:t>
          </a:r>
          <a:endParaRPr lang="en-US" sz="3900" kern="1200"/>
        </a:p>
      </dsp:txBody>
      <dsp:txXfrm>
        <a:off x="851183" y="1350923"/>
        <a:ext cx="9308142" cy="1088693"/>
      </dsp:txXfrm>
    </dsp:sp>
    <dsp:sp modelId="{5C8BC55A-0950-49EA-9179-48FA436C77A6}">
      <dsp:nvSpPr>
        <dsp:cNvPr id="0" name=""/>
        <dsp:cNvSpPr/>
      </dsp:nvSpPr>
      <dsp:spPr>
        <a:xfrm>
          <a:off x="1634624" y="2634104"/>
          <a:ext cx="10944880" cy="1156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0" i="0" kern="1200"/>
            <a:t>3.Перечень необходимых компетенций</a:t>
          </a:r>
          <a:endParaRPr lang="en-US" sz="3900" kern="1200"/>
        </a:p>
      </dsp:txBody>
      <dsp:txXfrm>
        <a:off x="1668495" y="2667975"/>
        <a:ext cx="9308142" cy="1088693"/>
      </dsp:txXfrm>
    </dsp:sp>
    <dsp:sp modelId="{DFD9C406-D804-42D0-BA76-58F6DD0C44D6}">
      <dsp:nvSpPr>
        <dsp:cNvPr id="0" name=""/>
        <dsp:cNvSpPr/>
      </dsp:nvSpPr>
      <dsp:spPr>
        <a:xfrm>
          <a:off x="2451937" y="3951156"/>
          <a:ext cx="10944880" cy="1156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0" i="0" kern="1200"/>
            <a:t>4.Ориентировочные зарплатные вилки</a:t>
          </a:r>
          <a:endParaRPr lang="en-US" sz="3900" kern="1200"/>
        </a:p>
      </dsp:txBody>
      <dsp:txXfrm>
        <a:off x="2485808" y="3985027"/>
        <a:ext cx="9308142" cy="1088693"/>
      </dsp:txXfrm>
    </dsp:sp>
    <dsp:sp modelId="{BF189C42-C0C1-48C7-AEC3-9611E173AA5A}">
      <dsp:nvSpPr>
        <dsp:cNvPr id="0" name=""/>
        <dsp:cNvSpPr/>
      </dsp:nvSpPr>
      <dsp:spPr>
        <a:xfrm>
          <a:off x="3269249" y="5268208"/>
          <a:ext cx="10944880" cy="1156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0" i="0" kern="1200" dirty="0"/>
            <a:t>5. Возможные работодатели</a:t>
          </a:r>
          <a:endParaRPr lang="en-US" sz="3900" kern="1200" dirty="0"/>
        </a:p>
      </dsp:txBody>
      <dsp:txXfrm>
        <a:off x="3303120" y="5302079"/>
        <a:ext cx="9308142" cy="1088693"/>
      </dsp:txXfrm>
    </dsp:sp>
    <dsp:sp modelId="{6E8A0980-B27C-4118-AF88-1AC9BA2D0862}">
      <dsp:nvSpPr>
        <dsp:cNvPr id="0" name=""/>
        <dsp:cNvSpPr/>
      </dsp:nvSpPr>
      <dsp:spPr>
        <a:xfrm>
          <a:off x="10193196" y="844840"/>
          <a:ext cx="751683" cy="7516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10362325" y="844840"/>
        <a:ext cx="413425" cy="565641"/>
      </dsp:txXfrm>
    </dsp:sp>
    <dsp:sp modelId="{624C8526-96F1-49F1-AE6D-133F84D94711}">
      <dsp:nvSpPr>
        <dsp:cNvPr id="0" name=""/>
        <dsp:cNvSpPr/>
      </dsp:nvSpPr>
      <dsp:spPr>
        <a:xfrm>
          <a:off x="11010509" y="2161892"/>
          <a:ext cx="751683" cy="7516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11179638" y="2161892"/>
        <a:ext cx="413425" cy="565641"/>
      </dsp:txXfrm>
    </dsp:sp>
    <dsp:sp modelId="{7475479D-8613-42BB-8E7F-5CBB30820870}">
      <dsp:nvSpPr>
        <dsp:cNvPr id="0" name=""/>
        <dsp:cNvSpPr/>
      </dsp:nvSpPr>
      <dsp:spPr>
        <a:xfrm>
          <a:off x="11827821" y="3459670"/>
          <a:ext cx="751683" cy="7516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11996950" y="3459670"/>
        <a:ext cx="413425" cy="565641"/>
      </dsp:txXfrm>
    </dsp:sp>
    <dsp:sp modelId="{E49B6578-0DCD-488A-9C55-B42DD24ABDB9}">
      <dsp:nvSpPr>
        <dsp:cNvPr id="0" name=""/>
        <dsp:cNvSpPr/>
      </dsp:nvSpPr>
      <dsp:spPr>
        <a:xfrm>
          <a:off x="12645134" y="4789572"/>
          <a:ext cx="751683" cy="7516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12814263" y="4789572"/>
        <a:ext cx="413425" cy="565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B79E9-FBF3-4597-87A6-4C5E43E13550}">
      <dsp:nvSpPr>
        <dsp:cNvPr id="0" name=""/>
        <dsp:cNvSpPr/>
      </dsp:nvSpPr>
      <dsp:spPr>
        <a:xfrm>
          <a:off x="408595" y="2564"/>
          <a:ext cx="5016828" cy="30100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В рамках профессиональной деятельности, решает следующие профессиональные задачи: </a:t>
          </a:r>
          <a:endParaRPr lang="en-US" sz="1900" kern="1200" dirty="0"/>
        </a:p>
      </dsp:txBody>
      <dsp:txXfrm>
        <a:off x="408595" y="2564"/>
        <a:ext cx="5016828" cy="3010097"/>
      </dsp:txXfrm>
    </dsp:sp>
    <dsp:sp modelId="{F1E7EA97-A417-4677-B56B-7A965D125464}">
      <dsp:nvSpPr>
        <dsp:cNvPr id="0" name=""/>
        <dsp:cNvSpPr/>
      </dsp:nvSpPr>
      <dsp:spPr>
        <a:xfrm>
          <a:off x="5927107" y="2564"/>
          <a:ext cx="5016828" cy="30100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/>
            <a:t>осуществляет правовое сопровождение финансовых операций и сделок (кредитные сделки, эмиссия и оборот ценных бумаг); регистрацию и лицензирование кредитных и других финансовых организаций, в том числе банков; правовое хеджирование рисков; анализирует правомерность осуществления валютных операций; осуществляет судебную защиту по финансовым вопросам</a:t>
          </a:r>
        </a:p>
      </dsp:txBody>
      <dsp:txXfrm>
        <a:off x="5927107" y="2564"/>
        <a:ext cx="5016828" cy="3010097"/>
      </dsp:txXfrm>
    </dsp:sp>
    <dsp:sp modelId="{54F442C4-5508-4FEB-9566-8D7C52E55950}">
      <dsp:nvSpPr>
        <dsp:cNvPr id="0" name=""/>
        <dsp:cNvSpPr/>
      </dsp:nvSpPr>
      <dsp:spPr>
        <a:xfrm>
          <a:off x="11445618" y="2564"/>
          <a:ext cx="5016828" cy="30100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/>
            <a:t>Анализирует и исследует методы, подходы по совершенствованию правового регулирования в сфере финансовой деятельности</a:t>
          </a:r>
          <a:endParaRPr lang="en-US" sz="1900" kern="1200" dirty="0"/>
        </a:p>
      </dsp:txBody>
      <dsp:txXfrm>
        <a:off x="11445618" y="2564"/>
        <a:ext cx="5016828" cy="3010097"/>
      </dsp:txXfrm>
    </dsp:sp>
    <dsp:sp modelId="{913E2B98-91AE-42E4-8445-34CF31F1C48E}">
      <dsp:nvSpPr>
        <dsp:cNvPr id="0" name=""/>
        <dsp:cNvSpPr/>
      </dsp:nvSpPr>
      <dsp:spPr>
        <a:xfrm>
          <a:off x="3167851" y="3514344"/>
          <a:ext cx="5016828" cy="30100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 dirty="0"/>
            <a:t>- о</a:t>
          </a:r>
          <a:r>
            <a:rPr lang="ru-RU" sz="1900" b="1" i="1" kern="1200" baseline="0" dirty="0"/>
            <a:t>существляет научно-педагогическую деятельность в сфере функционирования финансовых институтов</a:t>
          </a:r>
          <a:endParaRPr lang="en-US" sz="1900" kern="1200" dirty="0"/>
        </a:p>
      </dsp:txBody>
      <dsp:txXfrm>
        <a:off x="3167851" y="3514344"/>
        <a:ext cx="5016828" cy="3010097"/>
      </dsp:txXfrm>
    </dsp:sp>
    <dsp:sp modelId="{DE4D20AC-A2CC-4CA7-A0A2-86A208385123}">
      <dsp:nvSpPr>
        <dsp:cNvPr id="0" name=""/>
        <dsp:cNvSpPr/>
      </dsp:nvSpPr>
      <dsp:spPr>
        <a:xfrm>
          <a:off x="8686362" y="3514344"/>
          <a:ext cx="5016828" cy="30100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i="1" kern="1200" dirty="0"/>
            <a:t>осуществляет </a:t>
          </a:r>
          <a:r>
            <a:rPr lang="en-US" sz="1900" i="1" kern="1200" dirty="0"/>
            <a:t>взаимодейств</a:t>
          </a:r>
          <a:r>
            <a:rPr lang="ru-RU" sz="1900" i="1" kern="1200" dirty="0" err="1"/>
            <a:t>ие</a:t>
          </a:r>
          <a:r>
            <a:rPr lang="en-US" sz="1900" i="1" kern="1200" dirty="0"/>
            <a:t> с финансовыми и налоговыми органами, органами финансового контроля и надзора, </a:t>
          </a:r>
          <a:r>
            <a:rPr lang="ru-RU" sz="1900" i="1" kern="1200" dirty="0"/>
            <a:t>занимается </a:t>
          </a:r>
          <a:r>
            <a:rPr lang="en-US" sz="1900" i="1" kern="1200" dirty="0"/>
            <a:t>договорной работ</a:t>
          </a:r>
          <a:r>
            <a:rPr lang="ru-RU" sz="1900" i="1" kern="1200" dirty="0"/>
            <a:t>ой,</a:t>
          </a:r>
          <a:r>
            <a:rPr lang="en-US" sz="1900" i="1" kern="1200" dirty="0"/>
            <a:t> экспертной деятельност</a:t>
          </a:r>
          <a:r>
            <a:rPr lang="ru-RU" sz="1900" i="1" kern="1200" dirty="0" err="1"/>
            <a:t>ью</a:t>
          </a:r>
          <a:r>
            <a:rPr lang="en-US" sz="1900" i="1" kern="1200" dirty="0"/>
            <a:t> в финансовой сфере</a:t>
          </a:r>
        </a:p>
      </dsp:txBody>
      <dsp:txXfrm>
        <a:off x="8686362" y="3514344"/>
        <a:ext cx="5016828" cy="3010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935BD-2969-4396-B6B7-A257F3B5DE36}">
      <dsp:nvSpPr>
        <dsp:cNvPr id="0" name=""/>
        <dsp:cNvSpPr/>
      </dsp:nvSpPr>
      <dsp:spPr>
        <a:xfrm>
          <a:off x="287453" y="1382654"/>
          <a:ext cx="2186987" cy="2186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741FF-8906-4AFE-8A84-406A69551905}">
      <dsp:nvSpPr>
        <dsp:cNvPr id="0" name=""/>
        <dsp:cNvSpPr/>
      </dsp:nvSpPr>
      <dsp:spPr>
        <a:xfrm>
          <a:off x="746721" y="1841922"/>
          <a:ext cx="1268452" cy="1268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F44BD-90A4-4960-B9D4-A6C6EAC4826D}">
      <dsp:nvSpPr>
        <dsp:cNvPr id="0" name=""/>
        <dsp:cNvSpPr/>
      </dsp:nvSpPr>
      <dsp:spPr>
        <a:xfrm>
          <a:off x="2885035" y="758532"/>
          <a:ext cx="5155042" cy="218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оказывать правовые услуги государственным органам публичной власти, кредитным организациям (банкам), финансовым учреждениям, страховым компаниям, участникам рынка ценных бумаг, представителям бизнеса, а также компаниям нефинансового сектора в их взаимоотношениях с банками и финансовыми компаниями.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035" y="758532"/>
        <a:ext cx="5155042" cy="2186987"/>
      </dsp:txXfrm>
    </dsp:sp>
    <dsp:sp modelId="{F55DA611-D3E3-4A90-92C1-128F10D66D7F}">
      <dsp:nvSpPr>
        <dsp:cNvPr id="0" name=""/>
        <dsp:cNvSpPr/>
      </dsp:nvSpPr>
      <dsp:spPr>
        <a:xfrm>
          <a:off x="8996351" y="1382654"/>
          <a:ext cx="2186987" cy="2186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2C781-3EAA-4D5B-A71B-A6B288E0FDD7}">
      <dsp:nvSpPr>
        <dsp:cNvPr id="0" name=""/>
        <dsp:cNvSpPr/>
      </dsp:nvSpPr>
      <dsp:spPr>
        <a:xfrm>
          <a:off x="9455619" y="1841922"/>
          <a:ext cx="1268452" cy="12684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6C83F-65EA-4ECB-A2AD-4D493FA202FB}">
      <dsp:nvSpPr>
        <dsp:cNvPr id="0" name=""/>
        <dsp:cNvSpPr/>
      </dsp:nvSpPr>
      <dsp:spPr>
        <a:xfrm>
          <a:off x="11500937" y="702982"/>
          <a:ext cx="5155042" cy="218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оценивать организационные и правовые риски, предлагать правовые решения, направленные на повышение эффективности функционирования финансовой системы.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00937" y="702982"/>
        <a:ext cx="5155042" cy="2186987"/>
      </dsp:txXfrm>
    </dsp:sp>
    <dsp:sp modelId="{EC9A941F-2C85-4C20-819F-ACAE481A57D7}">
      <dsp:nvSpPr>
        <dsp:cNvPr id="0" name=""/>
        <dsp:cNvSpPr/>
      </dsp:nvSpPr>
      <dsp:spPr>
        <a:xfrm>
          <a:off x="287453" y="5077532"/>
          <a:ext cx="2186987" cy="2186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9F3F1-D44C-4033-81D5-2F8EF7378F08}">
      <dsp:nvSpPr>
        <dsp:cNvPr id="0" name=""/>
        <dsp:cNvSpPr/>
      </dsp:nvSpPr>
      <dsp:spPr>
        <a:xfrm>
          <a:off x="746721" y="5536799"/>
          <a:ext cx="1268452" cy="12684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F2A4F-421C-478B-9156-CF7385718D1F}">
      <dsp:nvSpPr>
        <dsp:cNvPr id="0" name=""/>
        <dsp:cNvSpPr/>
      </dsp:nvSpPr>
      <dsp:spPr>
        <a:xfrm>
          <a:off x="2809102" y="4595213"/>
          <a:ext cx="5423001" cy="225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/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подготавливать юридические документы и заключения для урегулирования споров и судебной защиты в сфере финансовых, инвестиционных, банковских, налоговых, таможенных правоотношений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9102" y="4595213"/>
        <a:ext cx="5423001" cy="2251722"/>
      </dsp:txXfrm>
    </dsp:sp>
    <dsp:sp modelId="{F8A735A3-D468-4CCA-AF24-1CB1FE340DB1}">
      <dsp:nvSpPr>
        <dsp:cNvPr id="0" name=""/>
        <dsp:cNvSpPr/>
      </dsp:nvSpPr>
      <dsp:spPr>
        <a:xfrm>
          <a:off x="9130331" y="5077532"/>
          <a:ext cx="2186987" cy="2186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0ED09-78A0-493A-81FE-4734F0DF07D4}">
      <dsp:nvSpPr>
        <dsp:cNvPr id="0" name=""/>
        <dsp:cNvSpPr/>
      </dsp:nvSpPr>
      <dsp:spPr>
        <a:xfrm>
          <a:off x="9589598" y="5536799"/>
          <a:ext cx="1268452" cy="12684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FD473-606D-4CEB-B73A-1170D0558C01}">
      <dsp:nvSpPr>
        <dsp:cNvPr id="0" name=""/>
        <dsp:cNvSpPr/>
      </dsp:nvSpPr>
      <dsp:spPr>
        <a:xfrm>
          <a:off x="11785959" y="5077532"/>
          <a:ext cx="5155042" cy="218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Готов к выполнению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научных исследований по проблематике магистерской программы как фундаментального, так и прикладного характера, 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внедрять результаты проведенных исследований в практическую деятельность государственных и муниципальных органов, частного бизнеса, а также применять их в педагогическом процессе в высших учебных заведениях.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85959" y="5077532"/>
        <a:ext cx="5155042" cy="2186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0DDF-CF73-4730-B117-FD271B395EAE}">
      <dsp:nvSpPr>
        <dsp:cNvPr id="0" name=""/>
        <dsp:cNvSpPr/>
      </dsp:nvSpPr>
      <dsp:spPr>
        <a:xfrm>
          <a:off x="22732" y="856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логическое, аналитическое мышление</a:t>
          </a:r>
          <a:endParaRPr lang="en-US" sz="2000" kern="1200" dirty="0"/>
        </a:p>
      </dsp:txBody>
      <dsp:txXfrm>
        <a:off x="22732" y="856"/>
        <a:ext cx="3926511" cy="2355906"/>
      </dsp:txXfrm>
    </dsp:sp>
    <dsp:sp modelId="{7870559E-D93D-4C3B-B6CE-A8025016FF26}">
      <dsp:nvSpPr>
        <dsp:cNvPr id="0" name=""/>
        <dsp:cNvSpPr/>
      </dsp:nvSpPr>
      <dsp:spPr>
        <a:xfrm>
          <a:off x="4341894" y="856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высокий уровень развития понятийного мышления (владение научными понятиями и способность воспринимать и понимать различные термины);</a:t>
          </a:r>
          <a:endParaRPr lang="en-US" sz="2000" kern="1200" dirty="0"/>
        </a:p>
      </dsp:txBody>
      <dsp:txXfrm>
        <a:off x="4341894" y="856"/>
        <a:ext cx="3926511" cy="2355906"/>
      </dsp:txXfrm>
    </dsp:sp>
    <dsp:sp modelId="{DB68EFBA-BB40-46CB-8D5D-52DE28F3AC61}">
      <dsp:nvSpPr>
        <dsp:cNvPr id="0" name=""/>
        <dsp:cNvSpPr/>
      </dsp:nvSpPr>
      <dsp:spPr>
        <a:xfrm>
          <a:off x="8661057" y="856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хорошее развитие концентрации и устойчивости внимания (способность в течение длительного времени сосредоточиваться на определенном виде деятельности);</a:t>
          </a:r>
          <a:endParaRPr lang="en-US" sz="2000" kern="1200" dirty="0"/>
        </a:p>
      </dsp:txBody>
      <dsp:txXfrm>
        <a:off x="8661057" y="856"/>
        <a:ext cx="3926511" cy="2355906"/>
      </dsp:txXfrm>
    </dsp:sp>
    <dsp:sp modelId="{4A65AB7B-2318-4286-9FA2-D7A39A0754EB}">
      <dsp:nvSpPr>
        <dsp:cNvPr id="0" name=""/>
        <dsp:cNvSpPr/>
      </dsp:nvSpPr>
      <dsp:spPr>
        <a:xfrm>
          <a:off x="12980219" y="856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высокий уровень развития кратковременной и долговременной памяти;</a:t>
          </a:r>
          <a:endParaRPr lang="en-US" sz="2000" kern="1200" dirty="0"/>
        </a:p>
      </dsp:txBody>
      <dsp:txXfrm>
        <a:off x="12980219" y="856"/>
        <a:ext cx="3926511" cy="2355906"/>
      </dsp:txXfrm>
    </dsp:sp>
    <dsp:sp modelId="{777B2569-B35E-461A-8A22-6E65A7D7B308}">
      <dsp:nvSpPr>
        <dsp:cNvPr id="0" name=""/>
        <dsp:cNvSpPr/>
      </dsp:nvSpPr>
      <dsp:spPr>
        <a:xfrm>
          <a:off x="22732" y="2749414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вербальные способности (умение правильно и понятно изъясняться);</a:t>
          </a:r>
          <a:endParaRPr lang="en-US" sz="2000" kern="1200" dirty="0"/>
        </a:p>
      </dsp:txBody>
      <dsp:txXfrm>
        <a:off x="22732" y="2749414"/>
        <a:ext cx="3926511" cy="2355906"/>
      </dsp:txXfrm>
    </dsp:sp>
    <dsp:sp modelId="{A8EADBB5-9098-4D16-A742-BF4F3AB1A313}">
      <dsp:nvSpPr>
        <dsp:cNvPr id="0" name=""/>
        <dsp:cNvSpPr/>
      </dsp:nvSpPr>
      <dsp:spPr>
        <a:xfrm>
          <a:off x="4341894" y="2749414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/>
            <a:t>способность убеждения;</a:t>
          </a:r>
          <a:endParaRPr lang="en-US" sz="2000" kern="1200"/>
        </a:p>
      </dsp:txBody>
      <dsp:txXfrm>
        <a:off x="4341894" y="2749414"/>
        <a:ext cx="3926511" cy="2355906"/>
      </dsp:txXfrm>
    </dsp:sp>
    <dsp:sp modelId="{AA1D5D5F-ADE2-48F7-B2B7-2539240B2937}">
      <dsp:nvSpPr>
        <dsp:cNvPr id="0" name=""/>
        <dsp:cNvSpPr/>
      </dsp:nvSpPr>
      <dsp:spPr>
        <a:xfrm>
          <a:off x="8661057" y="2749414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коммуникативные навыки (навыки общения с людьми);</a:t>
          </a:r>
          <a:endParaRPr lang="en-US" sz="2000" kern="1200" dirty="0"/>
        </a:p>
      </dsp:txBody>
      <dsp:txXfrm>
        <a:off x="8661057" y="2749414"/>
        <a:ext cx="3926511" cy="2355906"/>
      </dsp:txXfrm>
    </dsp:sp>
    <dsp:sp modelId="{70017789-4E47-423D-9156-F781E48D6EED}">
      <dsp:nvSpPr>
        <dsp:cNvPr id="0" name=""/>
        <dsp:cNvSpPr/>
      </dsp:nvSpPr>
      <dsp:spPr>
        <a:xfrm>
          <a:off x="12980219" y="2749414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склонность к исследовательской деятельности;</a:t>
          </a:r>
          <a:endParaRPr lang="en-US" sz="2000" kern="1200" dirty="0"/>
        </a:p>
      </dsp:txBody>
      <dsp:txXfrm>
        <a:off x="12980219" y="2749414"/>
        <a:ext cx="3926511" cy="2355906"/>
      </dsp:txXfrm>
    </dsp:sp>
    <dsp:sp modelId="{65A20B28-2869-4E70-8ECD-2E10D768E7C1}">
      <dsp:nvSpPr>
        <dsp:cNvPr id="0" name=""/>
        <dsp:cNvSpPr/>
      </dsp:nvSpPr>
      <dsp:spPr>
        <a:xfrm>
          <a:off x="22732" y="5497971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/>
            <a:t>хорошие познания в разных областях наук;</a:t>
          </a:r>
          <a:endParaRPr lang="en-US" sz="2000" kern="1200"/>
        </a:p>
      </dsp:txBody>
      <dsp:txXfrm>
        <a:off x="22732" y="5497971"/>
        <a:ext cx="3926511" cy="2355906"/>
      </dsp:txXfrm>
    </dsp:sp>
    <dsp:sp modelId="{F36BAD3D-1243-4F99-B1D5-5DD6E1D827F2}">
      <dsp:nvSpPr>
        <dsp:cNvPr id="0" name=""/>
        <dsp:cNvSpPr/>
      </dsp:nvSpPr>
      <dsp:spPr>
        <a:xfrm>
          <a:off x="4341894" y="5497971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высокий уровень развития дедуктивного мышления (умение мыслить от общего к частному);</a:t>
          </a:r>
          <a:endParaRPr lang="en-US" sz="2000" kern="1200" dirty="0"/>
        </a:p>
      </dsp:txBody>
      <dsp:txXfrm>
        <a:off x="4341894" y="5497971"/>
        <a:ext cx="3926511" cy="2355906"/>
      </dsp:txXfrm>
    </dsp:sp>
    <dsp:sp modelId="{19CDAC5B-ABFD-4261-B3E8-7A664A64342A}">
      <dsp:nvSpPr>
        <dsp:cNvPr id="0" name=""/>
        <dsp:cNvSpPr/>
      </dsp:nvSpPr>
      <dsp:spPr>
        <a:xfrm>
          <a:off x="8661057" y="5497971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способность к всестороннему, адекватному восприятию ситуации;</a:t>
          </a:r>
          <a:endParaRPr lang="en-US" sz="2000" kern="1200" dirty="0"/>
        </a:p>
      </dsp:txBody>
      <dsp:txXfrm>
        <a:off x="8661057" y="5497971"/>
        <a:ext cx="3926511" cy="2355906"/>
      </dsp:txXfrm>
    </dsp:sp>
    <dsp:sp modelId="{59081DA4-9AE0-4E9C-A591-9A83CAEB2091}">
      <dsp:nvSpPr>
        <dsp:cNvPr id="0" name=""/>
        <dsp:cNvSpPr/>
      </dsp:nvSpPr>
      <dsp:spPr>
        <a:xfrm>
          <a:off x="12980219" y="5497971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умение вести переговоры.</a:t>
          </a:r>
          <a:endParaRPr lang="en-US" sz="2000" kern="1200" dirty="0"/>
        </a:p>
      </dsp:txBody>
      <dsp:txXfrm>
        <a:off x="12980219" y="5497971"/>
        <a:ext cx="3926511" cy="2355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B44E-7E59-4753-B861-B00EA56C70C5}">
      <dsp:nvSpPr>
        <dsp:cNvPr id="0" name=""/>
        <dsp:cNvSpPr/>
      </dsp:nvSpPr>
      <dsp:spPr>
        <a:xfrm>
          <a:off x="2918672" y="1750887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3323" y="1793447"/>
        <a:ext cx="31573" cy="6320"/>
      </dsp:txXfrm>
    </dsp:sp>
    <dsp:sp modelId="{F118DF27-8C6F-4102-AECD-0AF43167AC36}">
      <dsp:nvSpPr>
        <dsp:cNvPr id="0" name=""/>
        <dsp:cNvSpPr/>
      </dsp:nvSpPr>
      <dsp:spPr>
        <a:xfrm>
          <a:off x="9778" y="972943"/>
          <a:ext cx="2910693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организованность</a:t>
          </a:r>
          <a:endParaRPr lang="en-US" sz="2400" kern="1200" dirty="0"/>
        </a:p>
      </dsp:txBody>
      <dsp:txXfrm>
        <a:off x="9778" y="972943"/>
        <a:ext cx="2910693" cy="1647329"/>
      </dsp:txXfrm>
    </dsp:sp>
    <dsp:sp modelId="{49DD8662-FF14-4DD3-A2ED-A9EEB6A46581}">
      <dsp:nvSpPr>
        <dsp:cNvPr id="0" name=""/>
        <dsp:cNvSpPr/>
      </dsp:nvSpPr>
      <dsp:spPr>
        <a:xfrm>
          <a:off x="6295697" y="1750887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80348" y="1793447"/>
        <a:ext cx="31573" cy="6320"/>
      </dsp:txXfrm>
    </dsp:sp>
    <dsp:sp modelId="{F05B54F8-D447-452A-845D-EBCA04B7DF06}">
      <dsp:nvSpPr>
        <dsp:cNvPr id="0" name=""/>
        <dsp:cNvSpPr/>
      </dsp:nvSpPr>
      <dsp:spPr>
        <a:xfrm>
          <a:off x="3551948" y="97294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аккуратность</a:t>
          </a:r>
          <a:endParaRPr lang="en-US" sz="2000" kern="1200" dirty="0"/>
        </a:p>
      </dsp:txBody>
      <dsp:txXfrm>
        <a:off x="3551948" y="972943"/>
        <a:ext cx="2745548" cy="1647329"/>
      </dsp:txXfrm>
    </dsp:sp>
    <dsp:sp modelId="{5BC8CA07-B729-4D93-A17A-32411E8FAEED}">
      <dsp:nvSpPr>
        <dsp:cNvPr id="0" name=""/>
        <dsp:cNvSpPr/>
      </dsp:nvSpPr>
      <dsp:spPr>
        <a:xfrm>
          <a:off x="9672721" y="1750887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957373" y="1793447"/>
        <a:ext cx="31573" cy="6320"/>
      </dsp:txXfrm>
    </dsp:sp>
    <dsp:sp modelId="{CD6A68DF-9ED5-495B-854D-6A15BCF6BE28}">
      <dsp:nvSpPr>
        <dsp:cNvPr id="0" name=""/>
        <dsp:cNvSpPr/>
      </dsp:nvSpPr>
      <dsp:spPr>
        <a:xfrm>
          <a:off x="6928973" y="97294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уверенность в себе</a:t>
          </a:r>
          <a:endParaRPr lang="en-US" sz="2000" kern="1200" dirty="0"/>
        </a:p>
      </dsp:txBody>
      <dsp:txXfrm>
        <a:off x="6928973" y="972943"/>
        <a:ext cx="2745548" cy="1647329"/>
      </dsp:txXfrm>
    </dsp:sp>
    <dsp:sp modelId="{C2CA23CE-346B-45F6-932A-7892C7BD853F}">
      <dsp:nvSpPr>
        <dsp:cNvPr id="0" name=""/>
        <dsp:cNvSpPr/>
      </dsp:nvSpPr>
      <dsp:spPr>
        <a:xfrm>
          <a:off x="13049746" y="1750887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334397" y="1793447"/>
        <a:ext cx="31573" cy="6320"/>
      </dsp:txXfrm>
    </dsp:sp>
    <dsp:sp modelId="{5AFEACF7-8F50-4997-932F-8D475C8006A7}">
      <dsp:nvSpPr>
        <dsp:cNvPr id="0" name=""/>
        <dsp:cNvSpPr/>
      </dsp:nvSpPr>
      <dsp:spPr>
        <a:xfrm>
          <a:off x="10305998" y="97294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эрудированность</a:t>
          </a:r>
          <a:endParaRPr lang="en-US" sz="2000" kern="1200" dirty="0"/>
        </a:p>
      </dsp:txBody>
      <dsp:txXfrm>
        <a:off x="10305998" y="972943"/>
        <a:ext cx="2745548" cy="1647329"/>
      </dsp:txXfrm>
    </dsp:sp>
    <dsp:sp modelId="{54843657-EDB3-4D30-9509-C42770C181AD}">
      <dsp:nvSpPr>
        <dsp:cNvPr id="0" name=""/>
        <dsp:cNvSpPr/>
      </dsp:nvSpPr>
      <dsp:spPr>
        <a:xfrm>
          <a:off x="1382553" y="2618472"/>
          <a:ext cx="13673243" cy="600876"/>
        </a:xfrm>
        <a:custGeom>
          <a:avLst/>
          <a:gdLst/>
          <a:ahLst/>
          <a:cxnLst/>
          <a:rect l="0" t="0" r="0" b="0"/>
          <a:pathLst>
            <a:path>
              <a:moveTo>
                <a:pt x="13673243" y="0"/>
              </a:moveTo>
              <a:lnTo>
                <a:pt x="13673243" y="317538"/>
              </a:lnTo>
              <a:lnTo>
                <a:pt x="0" y="317538"/>
              </a:lnTo>
              <a:lnTo>
                <a:pt x="0" y="60087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76979" y="2915749"/>
        <a:ext cx="684390" cy="6320"/>
      </dsp:txXfrm>
    </dsp:sp>
    <dsp:sp modelId="{2459BD36-C4CC-47C5-B0E1-BB1FA1BCA9D6}">
      <dsp:nvSpPr>
        <dsp:cNvPr id="0" name=""/>
        <dsp:cNvSpPr/>
      </dsp:nvSpPr>
      <dsp:spPr>
        <a:xfrm>
          <a:off x="13683022" y="97294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честность и порядочность</a:t>
          </a:r>
          <a:endParaRPr lang="en-US" sz="1500" kern="1200" dirty="0"/>
        </a:p>
      </dsp:txBody>
      <dsp:txXfrm>
        <a:off x="13683022" y="972943"/>
        <a:ext cx="2745548" cy="1647329"/>
      </dsp:txXfrm>
    </dsp:sp>
    <dsp:sp modelId="{9571D7C8-5A97-41FE-BAF3-5BD623FDADD5}">
      <dsp:nvSpPr>
        <dsp:cNvPr id="0" name=""/>
        <dsp:cNvSpPr/>
      </dsp:nvSpPr>
      <dsp:spPr>
        <a:xfrm>
          <a:off x="2753527" y="4029693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178" y="4072252"/>
        <a:ext cx="31573" cy="6320"/>
      </dsp:txXfrm>
    </dsp:sp>
    <dsp:sp modelId="{2624205E-7069-49FD-A9C4-D13B8943E4CA}">
      <dsp:nvSpPr>
        <dsp:cNvPr id="0" name=""/>
        <dsp:cNvSpPr/>
      </dsp:nvSpPr>
      <dsp:spPr>
        <a:xfrm>
          <a:off x="9778" y="3251748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деловая хватка</a:t>
          </a:r>
          <a:endParaRPr lang="en-US" sz="2000" kern="1200" dirty="0"/>
        </a:p>
      </dsp:txBody>
      <dsp:txXfrm>
        <a:off x="9778" y="3251748"/>
        <a:ext cx="2745548" cy="1647329"/>
      </dsp:txXfrm>
    </dsp:sp>
    <dsp:sp modelId="{675D2BE5-BF71-4F5A-8DAB-1B03D5EBD959}">
      <dsp:nvSpPr>
        <dsp:cNvPr id="0" name=""/>
        <dsp:cNvSpPr/>
      </dsp:nvSpPr>
      <dsp:spPr>
        <a:xfrm>
          <a:off x="6130552" y="4029693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15203" y="4072252"/>
        <a:ext cx="31573" cy="6320"/>
      </dsp:txXfrm>
    </dsp:sp>
    <dsp:sp modelId="{E316C16B-733F-4127-88D1-56A32ED7F515}">
      <dsp:nvSpPr>
        <dsp:cNvPr id="0" name=""/>
        <dsp:cNvSpPr/>
      </dsp:nvSpPr>
      <dsp:spPr>
        <a:xfrm>
          <a:off x="3386803" y="3251748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ответственность</a:t>
          </a:r>
          <a:endParaRPr lang="en-US" sz="2000" kern="1200" dirty="0"/>
        </a:p>
      </dsp:txBody>
      <dsp:txXfrm>
        <a:off x="3386803" y="3251748"/>
        <a:ext cx="2745548" cy="1647329"/>
      </dsp:txXfrm>
    </dsp:sp>
    <dsp:sp modelId="{AD98B8B6-4152-4670-81E9-8D82670C8281}">
      <dsp:nvSpPr>
        <dsp:cNvPr id="0" name=""/>
        <dsp:cNvSpPr/>
      </dsp:nvSpPr>
      <dsp:spPr>
        <a:xfrm>
          <a:off x="9507577" y="4029693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792228" y="4072252"/>
        <a:ext cx="31573" cy="6320"/>
      </dsp:txXfrm>
    </dsp:sp>
    <dsp:sp modelId="{1A72E021-F241-4B0E-A0B3-0DA123CDBD49}">
      <dsp:nvSpPr>
        <dsp:cNvPr id="0" name=""/>
        <dsp:cNvSpPr/>
      </dsp:nvSpPr>
      <dsp:spPr>
        <a:xfrm>
          <a:off x="6763828" y="3251748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объективность</a:t>
          </a:r>
          <a:endParaRPr lang="en-US" sz="2000" kern="1200" dirty="0"/>
        </a:p>
      </dsp:txBody>
      <dsp:txXfrm>
        <a:off x="6763828" y="3251748"/>
        <a:ext cx="2745548" cy="1647329"/>
      </dsp:txXfrm>
    </dsp:sp>
    <dsp:sp modelId="{0A281148-A77E-423F-A452-8E101AAA9B0F}">
      <dsp:nvSpPr>
        <dsp:cNvPr id="0" name=""/>
        <dsp:cNvSpPr/>
      </dsp:nvSpPr>
      <dsp:spPr>
        <a:xfrm>
          <a:off x="13214287" y="4029693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498938" y="4072252"/>
        <a:ext cx="31573" cy="6320"/>
      </dsp:txXfrm>
    </dsp:sp>
    <dsp:sp modelId="{737A4466-BCF8-4A79-87D2-A36B14F64223}">
      <dsp:nvSpPr>
        <dsp:cNvPr id="0" name=""/>
        <dsp:cNvSpPr/>
      </dsp:nvSpPr>
      <dsp:spPr>
        <a:xfrm>
          <a:off x="10140853" y="3251748"/>
          <a:ext cx="3075234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коммуникабельность</a:t>
          </a:r>
          <a:endParaRPr lang="en-US" sz="2000" kern="1200" dirty="0"/>
        </a:p>
      </dsp:txBody>
      <dsp:txXfrm>
        <a:off x="10140853" y="3251748"/>
        <a:ext cx="3075234" cy="1647329"/>
      </dsp:txXfrm>
    </dsp:sp>
    <dsp:sp modelId="{336A782C-2B4B-4C75-B461-0734FC7B58C1}">
      <dsp:nvSpPr>
        <dsp:cNvPr id="0" name=""/>
        <dsp:cNvSpPr/>
      </dsp:nvSpPr>
      <dsp:spPr>
        <a:xfrm>
          <a:off x="1382553" y="4897277"/>
          <a:ext cx="13837784" cy="600876"/>
        </a:xfrm>
        <a:custGeom>
          <a:avLst/>
          <a:gdLst/>
          <a:ahLst/>
          <a:cxnLst/>
          <a:rect l="0" t="0" r="0" b="0"/>
          <a:pathLst>
            <a:path>
              <a:moveTo>
                <a:pt x="13837784" y="0"/>
              </a:moveTo>
              <a:lnTo>
                <a:pt x="13837784" y="317538"/>
              </a:lnTo>
              <a:lnTo>
                <a:pt x="0" y="317538"/>
              </a:lnTo>
              <a:lnTo>
                <a:pt x="0" y="60087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55140" y="5194555"/>
        <a:ext cx="692609" cy="6320"/>
      </dsp:txXfrm>
    </dsp:sp>
    <dsp:sp modelId="{F1863253-0723-4BB9-91C4-27640E57DE6C}">
      <dsp:nvSpPr>
        <dsp:cNvPr id="0" name=""/>
        <dsp:cNvSpPr/>
      </dsp:nvSpPr>
      <dsp:spPr>
        <a:xfrm>
          <a:off x="13847563" y="3251748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хорошая интуиция</a:t>
          </a:r>
          <a:endParaRPr lang="en-US" sz="2000" kern="1200" dirty="0"/>
        </a:p>
      </dsp:txBody>
      <dsp:txXfrm>
        <a:off x="13847563" y="3251748"/>
        <a:ext cx="2745548" cy="1647329"/>
      </dsp:txXfrm>
    </dsp:sp>
    <dsp:sp modelId="{F62F6BAF-886B-41EA-9F65-F5F6EE2DC400}">
      <dsp:nvSpPr>
        <dsp:cNvPr id="0" name=""/>
        <dsp:cNvSpPr/>
      </dsp:nvSpPr>
      <dsp:spPr>
        <a:xfrm>
          <a:off x="2753527" y="6308498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178" y="6351057"/>
        <a:ext cx="31573" cy="6320"/>
      </dsp:txXfrm>
    </dsp:sp>
    <dsp:sp modelId="{8E308E19-00DF-41FD-9F08-D0086FEC5FED}">
      <dsp:nvSpPr>
        <dsp:cNvPr id="0" name=""/>
        <dsp:cNvSpPr/>
      </dsp:nvSpPr>
      <dsp:spPr>
        <a:xfrm>
          <a:off x="9778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эмоционально-психическая устойчивость</a:t>
          </a:r>
          <a:endParaRPr lang="en-US" sz="2000" kern="1200" dirty="0"/>
        </a:p>
      </dsp:txBody>
      <dsp:txXfrm>
        <a:off x="9778" y="5530553"/>
        <a:ext cx="2745548" cy="1647329"/>
      </dsp:txXfrm>
    </dsp:sp>
    <dsp:sp modelId="{463DEA5F-3B04-4A9C-A498-3D5C9FE8DB29}">
      <dsp:nvSpPr>
        <dsp:cNvPr id="0" name=""/>
        <dsp:cNvSpPr/>
      </dsp:nvSpPr>
      <dsp:spPr>
        <a:xfrm>
          <a:off x="6130552" y="6308498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15203" y="6351057"/>
        <a:ext cx="31573" cy="6320"/>
      </dsp:txXfrm>
    </dsp:sp>
    <dsp:sp modelId="{FE055C69-D565-4AAF-954B-1BDE42A6DA67}">
      <dsp:nvSpPr>
        <dsp:cNvPr id="0" name=""/>
        <dsp:cNvSpPr/>
      </dsp:nvSpPr>
      <dsp:spPr>
        <a:xfrm>
          <a:off x="3386803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энергичность</a:t>
          </a:r>
          <a:endParaRPr lang="en-US" sz="2000" kern="1200" dirty="0"/>
        </a:p>
      </dsp:txBody>
      <dsp:txXfrm>
        <a:off x="3386803" y="5530553"/>
        <a:ext cx="2745548" cy="1647329"/>
      </dsp:txXfrm>
    </dsp:sp>
    <dsp:sp modelId="{E1509FEC-D24A-485B-A8CF-248E0D63BA85}">
      <dsp:nvSpPr>
        <dsp:cNvPr id="0" name=""/>
        <dsp:cNvSpPr/>
      </dsp:nvSpPr>
      <dsp:spPr>
        <a:xfrm>
          <a:off x="9507577" y="6308498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792228" y="6351057"/>
        <a:ext cx="31573" cy="6320"/>
      </dsp:txXfrm>
    </dsp:sp>
    <dsp:sp modelId="{622ABB9B-4B9D-4B6C-BB76-11AA67F7E794}">
      <dsp:nvSpPr>
        <dsp:cNvPr id="0" name=""/>
        <dsp:cNvSpPr/>
      </dsp:nvSpPr>
      <dsp:spPr>
        <a:xfrm>
          <a:off x="6763828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настойчивость, принципиальность</a:t>
          </a:r>
          <a:endParaRPr lang="en-US" sz="2000" kern="1200" dirty="0"/>
        </a:p>
      </dsp:txBody>
      <dsp:txXfrm>
        <a:off x="6763828" y="5530553"/>
        <a:ext cx="2745548" cy="1647329"/>
      </dsp:txXfrm>
    </dsp:sp>
    <dsp:sp modelId="{458C9CDE-96F4-42B6-BFA5-C9E27E7EC12C}">
      <dsp:nvSpPr>
        <dsp:cNvPr id="0" name=""/>
        <dsp:cNvSpPr/>
      </dsp:nvSpPr>
      <dsp:spPr>
        <a:xfrm>
          <a:off x="12884601" y="6308498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169253" y="6351057"/>
        <a:ext cx="31573" cy="6320"/>
      </dsp:txXfrm>
    </dsp:sp>
    <dsp:sp modelId="{E18AB7F9-E770-4069-8A34-FC2C3408C8A1}">
      <dsp:nvSpPr>
        <dsp:cNvPr id="0" name=""/>
        <dsp:cNvSpPr/>
      </dsp:nvSpPr>
      <dsp:spPr>
        <a:xfrm>
          <a:off x="10140853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стремление к самосовершенствованию</a:t>
          </a:r>
          <a:endParaRPr lang="en-US" sz="2000" kern="1200" dirty="0"/>
        </a:p>
      </dsp:txBody>
      <dsp:txXfrm>
        <a:off x="10140853" y="5530553"/>
        <a:ext cx="2745548" cy="1647329"/>
      </dsp:txXfrm>
    </dsp:sp>
    <dsp:sp modelId="{96E7EB7D-0E03-4D4F-B695-9BF3683E5065}">
      <dsp:nvSpPr>
        <dsp:cNvPr id="0" name=""/>
        <dsp:cNvSpPr/>
      </dsp:nvSpPr>
      <dsp:spPr>
        <a:xfrm>
          <a:off x="13517878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умение быстро восстанавливать работоспособность</a:t>
          </a:r>
          <a:endParaRPr lang="en-US" sz="2000" kern="1200" dirty="0"/>
        </a:p>
      </dsp:txBody>
      <dsp:txXfrm>
        <a:off x="13517878" y="5530553"/>
        <a:ext cx="2745548" cy="164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" name="Rectangle 24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6173" y="0"/>
            <a:ext cx="11131825" cy="1028699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697DBB-0A31-17C2-BF98-763AD1A0E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632"/>
          <a:stretch/>
        </p:blipFill>
        <p:spPr>
          <a:xfrm>
            <a:off x="20" y="10"/>
            <a:ext cx="10352576" cy="10286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7" name="Google Shape;86;p1"/>
          <p:cNvSpPr txBox="1"/>
          <p:nvPr/>
        </p:nvSpPr>
        <p:spPr>
          <a:xfrm>
            <a:off x="9405257" y="1071153"/>
            <a:ext cx="8882743" cy="677962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R="0" lvl="0" algn="ctr">
              <a:spcBef>
                <a:spcPct val="0"/>
              </a:spcBef>
              <a:spcAft>
                <a:spcPts val="600"/>
              </a:spcAft>
            </a:pPr>
            <a:r>
              <a:rPr lang="en-US" sz="3600" b="1" i="0" u="none" strike="noStrike" kern="1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  <a:sym typeface="Arial"/>
              </a:rPr>
              <a:t>КАРЬЕРНАЯ КАРТА</a:t>
            </a:r>
            <a:r>
              <a:rPr lang="ru-RU" sz="3600" b="1" i="0" u="none" strike="noStrike" kern="1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  <a:sym typeface="Arial"/>
              </a:rPr>
              <a:t> </a:t>
            </a:r>
            <a:r>
              <a:rPr lang="en-US" sz="3600" b="1" i="0" u="none" strike="noStrike" kern="1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  <a:sym typeface="Arial"/>
              </a:rPr>
              <a:t>ВЫПУСКНИКОВ</a:t>
            </a:r>
          </a:p>
          <a:p>
            <a:pPr marR="0" lvl="0" indent="-228600"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R="0" lvl="0" algn="ctr"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НАПРАВЛЕНИЯ ПОДГОТОВКИ  </a:t>
            </a:r>
          </a:p>
          <a:p>
            <a:pPr marR="0" lvl="0" indent="-228600"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R="0" lvl="0" algn="ctr"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40.04.01 «ЮРИСПРУДЕНЦИЯ»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ru-RU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Магистерская программа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«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ЮРИСТ В ФИНАНСОВОЙ СФЕРЕ»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lang="en-US" sz="3600" kern="1200" dirty="0">
              <a:solidFill>
                <a:schemeClr val="bg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41AF28-B9C0-BCE5-DD6F-937A7F187576}"/>
              </a:ext>
            </a:extLst>
          </p:cNvPr>
          <p:cNvSpPr txBox="1"/>
          <p:nvPr/>
        </p:nvSpPr>
        <p:spPr>
          <a:xfrm>
            <a:off x="1045029" y="342500"/>
            <a:ext cx="156101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КАЧЕСТВА, ОБЕСПЕЧИВАЮЩИЕ УСПЕШНОСТЬ ВЫПОЛНЕНИЯ ПРОФЕССИОНАЛЬНОЙ ДЕЯТЕЛЬНОСТИ ЮРИСТА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ФИНАНСОВОЙ СФЕРЕ </a:t>
            </a:r>
            <a:endParaRPr lang="ru-RU" sz="28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0" name="TextBox 4">
            <a:extLst>
              <a:ext uri="{FF2B5EF4-FFF2-40B4-BE49-F238E27FC236}">
                <a16:creationId xmlns:a16="http://schemas.microsoft.com/office/drawing/2014/main" id="{E81B9806-6BD0-8377-AD82-82011C325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077407"/>
              </p:ext>
            </p:extLst>
          </p:nvPr>
        </p:nvGraphicFramePr>
        <p:xfrm>
          <a:off x="809897" y="1815737"/>
          <a:ext cx="16929463" cy="785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89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5ED68-8E9E-83BA-7C9C-53D16E3CE64D}"/>
              </a:ext>
            </a:extLst>
          </p:cNvPr>
          <p:cNvSpPr txBox="1"/>
          <p:nvPr/>
        </p:nvSpPr>
        <p:spPr>
          <a:xfrm>
            <a:off x="1263931" y="392282"/>
            <a:ext cx="161456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ПЕРЕЧЕНЬ НЕОБХОДИМЫХ КАЧЕСТВ </a:t>
            </a:r>
          </a:p>
          <a:p>
            <a:pPr algn="ctr"/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ЮРИСТА В ФИНАНСОВОЙ СФЕРЕ 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3EF309DD-62BA-D551-A9BD-DC7CB7D8C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154508"/>
              </p:ext>
            </p:extLst>
          </p:nvPr>
        </p:nvGraphicFramePr>
        <p:xfrm>
          <a:off x="1280159" y="1214847"/>
          <a:ext cx="16602891" cy="815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25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/>
          <p:nvPr/>
        </p:nvSpPr>
        <p:spPr>
          <a:xfrm>
            <a:off x="2054706" y="303212"/>
            <a:ext cx="15399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alt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Возможные работодатели</a:t>
            </a: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8C51C-DA89-4F01-A630-B1D5E5340891}"/>
              </a:ext>
            </a:extLst>
          </p:cNvPr>
          <p:cNvSpPr txBox="1"/>
          <p:nvPr/>
        </p:nvSpPr>
        <p:spPr>
          <a:xfrm>
            <a:off x="632164" y="1518722"/>
            <a:ext cx="1026225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Арбитражные суды /Суды общей юрисдикции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Банки / Финансовые компании / Страхование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Промышленность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Недвижимость / Строительство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Здравоохранение/ Фармацевтика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Государство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Управление экономической безопасности и противодействия коррупции МВД России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Федеральные органы исполнительной власти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Прокуратура /Следственный комитет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0F95CF-6D18-EC2B-EDFD-052AF4B2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630" y="1658984"/>
            <a:ext cx="6270964" cy="6607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528173" y="1028700"/>
            <a:ext cx="15217684" cy="8229600"/>
          </a:xfrm>
          <a:prstGeom prst="rect">
            <a:avLst/>
          </a:prstGeom>
          <a:solidFill>
            <a:srgbClr val="E4D4C5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7111999" y="1451634"/>
            <a:ext cx="7170057" cy="87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СОДЕРЖАНИЕ</a:t>
            </a:r>
            <a:endParaRPr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6" name="Google Shape;94;p2">
            <a:extLst>
              <a:ext uri="{FF2B5EF4-FFF2-40B4-BE49-F238E27FC236}">
                <a16:creationId xmlns:a16="http://schemas.microsoft.com/office/drawing/2014/main" id="{C9B35C83-E8A6-AD98-B19C-B8CED4C73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293804"/>
              </p:ext>
            </p:extLst>
          </p:nvPr>
        </p:nvGraphicFramePr>
        <p:xfrm>
          <a:off x="2157984" y="2521818"/>
          <a:ext cx="14214130" cy="642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0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95203" cy="10287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1257300" y="547687"/>
            <a:ext cx="15773400" cy="198834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u="none" strike="noStrike" kern="1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rPr>
              <a:t>ПЕРЕЧЕНЬ ОБЛАСТЕЙ ДЕЯТЕЛЬНОСТИ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4214D-9AA5-8C4A-2E1C-FA716887FFC0}"/>
              </a:ext>
            </a:extLst>
          </p:cNvPr>
          <p:cNvSpPr txBox="1"/>
          <p:nvPr/>
        </p:nvSpPr>
        <p:spPr>
          <a:xfrm>
            <a:off x="8182100" y="5467463"/>
            <a:ext cx="9440882" cy="4819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4" name="TextBox 2">
            <a:extLst>
              <a:ext uri="{FF2B5EF4-FFF2-40B4-BE49-F238E27FC236}">
                <a16:creationId xmlns:a16="http://schemas.microsoft.com/office/drawing/2014/main" id="{3ED7D940-D321-E84B-3D32-52B0BB7BA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431380"/>
              </p:ext>
            </p:extLst>
          </p:nvPr>
        </p:nvGraphicFramePr>
        <p:xfrm>
          <a:off x="1257299" y="2738437"/>
          <a:ext cx="16871043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8287999" cy="3125259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10EEB-14B6-03A9-C0DD-49981832A2AD}"/>
              </a:ext>
            </a:extLst>
          </p:cNvPr>
          <p:cNvSpPr txBox="1"/>
          <p:nvPr/>
        </p:nvSpPr>
        <p:spPr>
          <a:xfrm>
            <a:off x="1243012" y="741621"/>
            <a:ext cx="15801975" cy="122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1" u="none" strike="noStrike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ВОЗМОЖНЫЕ ОБЛАСТИ ДЕЯТЕЛЬНОСТИ</a:t>
            </a:r>
            <a:endParaRPr lang="en-US" sz="5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oogle Shape;110;p4">
            <a:extLst>
              <a:ext uri="{FF2B5EF4-FFF2-40B4-BE49-F238E27FC236}">
                <a16:creationId xmlns:a16="http://schemas.microsoft.com/office/drawing/2014/main" id="{30DE6FD9-E7CF-0C72-5E96-381F5581C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228584"/>
              </p:ext>
            </p:extLst>
          </p:nvPr>
        </p:nvGraphicFramePr>
        <p:xfrm>
          <a:off x="692727" y="2801258"/>
          <a:ext cx="16611598" cy="7078182"/>
        </p:xfrm>
        <a:graphic>
          <a:graphicData uri="http://schemas.openxmlformats.org/drawingml/2006/table">
            <a:tbl>
              <a:tblPr firstRow="1" bandRow="1">
                <a:noFill/>
                <a:tableStyleId>{476C967A-38D9-4CE8-A9FA-034627F893F5}</a:tableStyleId>
              </a:tblPr>
              <a:tblGrid>
                <a:gridCol w="354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2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666">
                  <a:extLst>
                    <a:ext uri="{9D8B030D-6E8A-4147-A177-3AD203B41FA5}">
                      <a16:colId xmlns:a16="http://schemas.microsoft.com/office/drawing/2014/main" val="272528444"/>
                    </a:ext>
                  </a:extLst>
                </a:gridCol>
              </a:tblGrid>
              <a:tr h="3219921">
                <a:tc>
                  <a:txBody>
                    <a:bodyPr/>
                    <a:lstStyle/>
                    <a:p>
                      <a:pPr algn="ctr" rtl="0"/>
                      <a:r>
                        <a:rPr lang="ru-RU" sz="33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Юрист/</a:t>
                      </a:r>
                    </a:p>
                    <a:p>
                      <a:pPr algn="ctr" rtl="0"/>
                      <a:r>
                        <a:rPr lang="ru-RU" sz="33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Специалист по инвестициям</a:t>
                      </a: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Таможенный юрист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3300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Прокурор</a:t>
                      </a:r>
                      <a:r>
                        <a:rPr lang="ru-RU" sz="33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33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Научный сотрудник, Преподаватель правовых дисциплин </a:t>
                      </a:r>
                      <a:endParaRPr sz="3300" b="1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7780" marR="107780" marT="53890" marB="538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3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Адвокат</a:t>
                      </a:r>
                      <a:r>
                        <a:rPr lang="ru-RU" altLang="ru-RU" sz="33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endParaRPr lang="ru-RU" sz="3300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80" marR="107780" marT="53890" marB="53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261"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 банковского сектора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3300" b="1" i="0" u="none" strike="noStrike" cap="non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ru-RU" sz="3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управления внутреннего налогового аудита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3300" b="1" i="0" u="none" strike="noStrike" cap="none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sz="3300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Арбитражный управляющий</a:t>
                      </a: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судьи </a:t>
                      </a:r>
                    </a:p>
                    <a:p>
                      <a:pPr algn="ctr"/>
                      <a:endParaRPr lang="ru-RU" sz="3300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80" marR="107780" marT="53890" marB="538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Судья</a:t>
                      </a:r>
                      <a:r>
                        <a:rPr lang="ru-RU" sz="33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07780" marR="107780" marT="53890" marB="53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928914" y="296881"/>
            <a:ext cx="16976869" cy="130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  <a:sym typeface="Arial"/>
              </a:rPr>
              <a:t>КАРЬЕРНЫЙ ПУТЬ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ВЫПУСКНИКА </a:t>
            </a:r>
          </a:p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МАГИСТЕРСКОЙ ПРОГРАММЫ «ЮРИСТ В ФИНАНСОВОЙ СФЕРЕ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258765" y="2176819"/>
            <a:ext cx="2772000" cy="13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Выпускник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602811" y="6237193"/>
            <a:ext cx="3107040" cy="1770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Юрист в финансовой сфере-фрилансер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3590109" y="2103175"/>
            <a:ext cx="2772000" cy="16197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middle - 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юрист/ юрисконсульт в финансовой сфере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7922623" y="2080260"/>
            <a:ext cx="3311434" cy="17863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senior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ведущий юрист / старший юрист в финансовой сфере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4758698" y="7034025"/>
            <a:ext cx="3851901" cy="13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команды юристов в финансовой сфере-фрилансеров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148" name="Google Shape;148;p8"/>
          <p:cNvCxnSpPr>
            <a:cxnSpLocks/>
          </p:cNvCxnSpPr>
          <p:nvPr/>
        </p:nvCxnSpPr>
        <p:spPr>
          <a:xfrm rot="10800000" flipH="1">
            <a:off x="3122205" y="2891608"/>
            <a:ext cx="398100" cy="84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0" name="Google Shape;150;p8"/>
          <p:cNvCxnSpPr>
            <a:cxnSpLocks/>
          </p:cNvCxnSpPr>
          <p:nvPr/>
        </p:nvCxnSpPr>
        <p:spPr>
          <a:xfrm>
            <a:off x="6505303" y="2947307"/>
            <a:ext cx="1286692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8"/>
          <p:cNvCxnSpPr>
            <a:cxnSpLocks/>
            <a:stCxn id="141" idx="2"/>
            <a:endCxn id="142" idx="0"/>
          </p:cNvCxnSpPr>
          <p:nvPr/>
        </p:nvCxnSpPr>
        <p:spPr>
          <a:xfrm rot="16200000" flipH="1">
            <a:off x="554361" y="4635223"/>
            <a:ext cx="2692374" cy="51156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8"/>
          <p:cNvCxnSpPr>
            <a:cxnSpLocks/>
            <a:stCxn id="142" idx="3"/>
            <a:endCxn id="146" idx="1"/>
          </p:cNvCxnSpPr>
          <p:nvPr/>
        </p:nvCxnSpPr>
        <p:spPr>
          <a:xfrm>
            <a:off x="3709851" y="7122362"/>
            <a:ext cx="1048847" cy="595663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4" name="Google Shape;154;p8"/>
          <p:cNvSpPr txBox="1"/>
          <p:nvPr/>
        </p:nvSpPr>
        <p:spPr>
          <a:xfrm>
            <a:off x="9405257" y="4136571"/>
            <a:ext cx="4049487" cy="15385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правовой службы/ Руководитель практики (в юридической фирме</a:t>
            </a:r>
            <a:endParaRPr sz="2400" dirty="0">
              <a:solidFill>
                <a:schemeClr val="tx1"/>
              </a:solidFill>
            </a:endParaRPr>
          </a:p>
        </p:txBody>
      </p:sp>
      <p:cxnSp>
        <p:nvCxnSpPr>
          <p:cNvPr id="155" name="Google Shape;155;p8"/>
          <p:cNvCxnSpPr>
            <a:cxnSpLocks/>
          </p:cNvCxnSpPr>
          <p:nvPr/>
        </p:nvCxnSpPr>
        <p:spPr>
          <a:xfrm>
            <a:off x="11260183" y="2859300"/>
            <a:ext cx="2029274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" name="Google Shape;157;p8"/>
          <p:cNvSpPr/>
          <p:nvPr/>
        </p:nvSpPr>
        <p:spPr>
          <a:xfrm>
            <a:off x="13991772" y="4206509"/>
            <a:ext cx="3135086" cy="15411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Директор по правовым вопросам/ Партнёр (в юридической фирме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/>
          </a:p>
        </p:txBody>
      </p:sp>
      <p:cxnSp>
        <p:nvCxnSpPr>
          <p:cNvPr id="158" name="Google Shape;158;p8"/>
          <p:cNvCxnSpPr>
            <a:cxnSpLocks/>
            <a:stCxn id="154" idx="3"/>
            <a:endCxn id="157" idx="1"/>
          </p:cNvCxnSpPr>
          <p:nvPr/>
        </p:nvCxnSpPr>
        <p:spPr>
          <a:xfrm>
            <a:off x="13454744" y="4905829"/>
            <a:ext cx="537028" cy="7125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" name="Google Shape;156;p8"/>
          <p:cNvSpPr/>
          <p:nvPr/>
        </p:nvSpPr>
        <p:spPr>
          <a:xfrm>
            <a:off x="13350240" y="2175300"/>
            <a:ext cx="4200383" cy="13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lead -  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начальник юридического отдела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8"/>
          <p:cNvCxnSpPr>
            <a:cxnSpLocks/>
            <a:stCxn id="157" idx="3"/>
            <a:endCxn id="156" idx="2"/>
          </p:cNvCxnSpPr>
          <p:nvPr/>
        </p:nvCxnSpPr>
        <p:spPr>
          <a:xfrm flipH="1" flipV="1">
            <a:off x="15450432" y="3543300"/>
            <a:ext cx="1676426" cy="1433783"/>
          </a:xfrm>
          <a:prstGeom prst="bentConnector4">
            <a:avLst>
              <a:gd name="adj1" fmla="val -13636"/>
              <a:gd name="adj2" fmla="val 76872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0" name="Google Shape;160;p8"/>
          <p:cNvSpPr/>
          <p:nvPr/>
        </p:nvSpPr>
        <p:spPr>
          <a:xfrm>
            <a:off x="9611344" y="6921191"/>
            <a:ext cx="3422484" cy="13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Собственник адвокатского бюро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161" name="Google Shape;161;p8"/>
          <p:cNvCxnSpPr>
            <a:cxnSpLocks/>
            <a:stCxn id="146" idx="3"/>
            <a:endCxn id="160" idx="1"/>
          </p:cNvCxnSpPr>
          <p:nvPr/>
        </p:nvCxnSpPr>
        <p:spPr>
          <a:xfrm flipV="1">
            <a:off x="8610599" y="7605191"/>
            <a:ext cx="1000745" cy="11283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8"/>
          <p:cNvCxnSpPr>
            <a:cxnSpLocks/>
            <a:stCxn id="145" idx="2"/>
            <a:endCxn id="154" idx="0"/>
          </p:cNvCxnSpPr>
          <p:nvPr/>
        </p:nvCxnSpPr>
        <p:spPr>
          <a:xfrm rot="16200000" flipH="1">
            <a:off x="10369188" y="3075757"/>
            <a:ext cx="269965" cy="185166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7C95BF9-078F-21F4-EB8A-51CDDAD5C1E9}"/>
              </a:ext>
            </a:extLst>
          </p:cNvPr>
          <p:cNvCxnSpPr/>
          <p:nvPr/>
        </p:nvCxnSpPr>
        <p:spPr>
          <a:xfrm>
            <a:off x="15597051" y="5812971"/>
            <a:ext cx="0" cy="87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60;p8">
            <a:extLst>
              <a:ext uri="{FF2B5EF4-FFF2-40B4-BE49-F238E27FC236}">
                <a16:creationId xmlns:a16="http://schemas.microsoft.com/office/drawing/2014/main" id="{A2E2C07B-0FF1-1EC4-8164-FE30FD922138}"/>
              </a:ext>
            </a:extLst>
          </p:cNvPr>
          <p:cNvSpPr/>
          <p:nvPr/>
        </p:nvSpPr>
        <p:spPr>
          <a:xfrm>
            <a:off x="13826292" y="6270171"/>
            <a:ext cx="3422484" cy="18009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Судья Арбитражного суда РФ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Судья суда общей юрисдикции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Прокурор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Нотариус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Научный сотрудник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Google Shape;160;p8">
            <a:extLst>
              <a:ext uri="{FF2B5EF4-FFF2-40B4-BE49-F238E27FC236}">
                <a16:creationId xmlns:a16="http://schemas.microsoft.com/office/drawing/2014/main" id="{8CE88924-1473-8299-4632-E179F000ABCC}"/>
              </a:ext>
            </a:extLst>
          </p:cNvPr>
          <p:cNvSpPr/>
          <p:nvPr/>
        </p:nvSpPr>
        <p:spPr>
          <a:xfrm>
            <a:off x="5265766" y="4280263"/>
            <a:ext cx="3422484" cy="21205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bg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+mj-lt"/>
              </a:rPr>
              <a:t>Адвокат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+mj-lt"/>
              </a:rPr>
              <a:t>Судья Арбитражного суда РФ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+mj-lt"/>
              </a:rPr>
              <a:t>Судья суда общей юрисдикции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+mj-lt"/>
              </a:rPr>
              <a:t>Прокурор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+mj-lt"/>
              </a:rPr>
              <a:t>Научный сотрудник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1B973E7-37C0-5A5F-747C-5F01E95CB1B0}"/>
              </a:ext>
            </a:extLst>
          </p:cNvPr>
          <p:cNvCxnSpPr/>
          <p:nvPr/>
        </p:nvCxnSpPr>
        <p:spPr>
          <a:xfrm flipH="1">
            <a:off x="7968343" y="3971108"/>
            <a:ext cx="339635" cy="16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E9F6C4-C39B-3AB0-9517-BB0D4C55185D}"/>
              </a:ext>
            </a:extLst>
          </p:cNvPr>
          <p:cNvSpPr txBox="1"/>
          <p:nvPr/>
        </p:nvSpPr>
        <p:spPr>
          <a:xfrm>
            <a:off x="1071155" y="1067138"/>
            <a:ext cx="10202092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36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государственных органах и коммерческих организациях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лестница представлена следующей вертикалью: юрисконсульт организации (юрисконсульт, </a:t>
            </a:r>
            <a:r>
              <a:rPr lang="ru-RU" alt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юрист / старший юрист, начальник юридического отдела, директор по правовым вопросам/ Партнёр (в юридической фирме)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адвокат, руководитель адвокатского образования).</a:t>
            </a:r>
          </a:p>
          <a:p>
            <a:pPr algn="just" eaLnBrk="1" hangingPunct="1"/>
            <a:endParaRPr lang="ru-RU" alt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6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научно-исследовательских и образовательных учреждениях</a:t>
            </a:r>
            <a:r>
              <a:rPr lang="ru-RU" altLang="ru-RU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лестница моделируется следующим образом: младший научный сотрудник, научный сотрудник, старший научный сотрудник (преподаватель, старший преподаватель, доцент, профессор)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56558-188F-B259-B288-DDE76E22B7EE}"/>
              </a:ext>
            </a:extLst>
          </p:cNvPr>
          <p:cNvSpPr txBox="1"/>
          <p:nvPr/>
        </p:nvSpPr>
        <p:spPr>
          <a:xfrm>
            <a:off x="1750423" y="203043"/>
            <a:ext cx="9039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4D4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Возможные карьерные пути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E13CB-7127-2D32-7974-04F1D05F4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527" y="1867989"/>
            <a:ext cx="6497782" cy="76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878774" y="0"/>
            <a:ext cx="16278474" cy="57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01 НЕОБХОДИМЫЕ ЗНАНИЯ, НАВЫКИ И ОПЫТ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575A0-9B13-4ED5-1663-B4FCA03C4FB8}"/>
              </a:ext>
            </a:extLst>
          </p:cNvPr>
          <p:cNvSpPr txBox="1"/>
          <p:nvPr/>
        </p:nvSpPr>
        <p:spPr>
          <a:xfrm>
            <a:off x="261257" y="391886"/>
            <a:ext cx="17692915" cy="1144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22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юрист/ юрисконсульт в финансовой сфере</a:t>
            </a:r>
            <a:endParaRPr lang="ru-RU" sz="3200" b="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опыту работы: от 1 года</a:t>
            </a:r>
          </a:p>
          <a:p>
            <a:pPr algn="l"/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требования: высшее образование; опыт судебной работы; отличные знание законодательной базы РФ; умение анализировать и работать с бухгалтерской и финансовой документацией.</a:t>
            </a:r>
          </a:p>
          <a:p>
            <a:pPr algn="l"/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задачи/характеристики работы: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 договоров/документов правового характера; правовая экспертиза проектов договоров, представляемых контрагентами, принятие мер по разрешению разногласий по проектам договоров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правовых заключений по вопросам, возникающим в деятельности организации, проектам нормативных актов, поступающим на отзыв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сотрудников компании по правовым вопросам, возникающим при исполнении договоров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актуализация нормативных актов компании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интересов компании в судах и других органах; Мониторинг изменений законодательства РФ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Учет юридической документации.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зарплата: 50 000 - 100 000 </a:t>
            </a:r>
            <a:r>
              <a:rPr lang="ru-RU" sz="2200" b="0" i="0" dirty="0" err="1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200" b="0" i="0" dirty="0">
              <a:solidFill>
                <a:srgbClr val="2727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Должность </a:t>
            </a:r>
            <a:r>
              <a:rPr kumimoji="0" lang="ru-RU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senior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ведущий юрист / старший юрист в финансовой сфере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Требования к опыту работы: 3-6 лет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Ключевые требования: высшее образование; опыт судебной работы; отличные знание законодательной базы РФ; умение анализировать и работать с бухгалтерской и финансовой документацией; умение выстраивать работу в коллективе.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Ключевые задачи/характеристики работы: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Контроль за соблюдением действующего законодательства в деятельности компании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Мониторинг текущих изменений законодательства, правовой анализ и обобщение законодательства, выработка стратегий действия компании в рамках законодательства и с учетом его изменений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Разработка типовых форм договоров, используемых в деятельности компании, подготовка заключений по правовым вопросам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Переговоры с контрагентами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Координация проведения комплексных юридических проверок компаний, включая подготовку отчета по результатам проверки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Средняя зарплата: от 100 000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2200" b="0" i="0" dirty="0">
              <a:solidFill>
                <a:srgbClr val="2727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ru-RU" sz="1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00B1823-53B1-62B0-FF1D-E7E8DAE67E66}"/>
              </a:ext>
            </a:extLst>
          </p:cNvPr>
          <p:cNvSpPr/>
          <p:nvPr/>
        </p:nvSpPr>
        <p:spPr>
          <a:xfrm>
            <a:off x="5172893" y="5138058"/>
            <a:ext cx="484632" cy="696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5383D498-A2CC-87ED-5866-478EE7657195}"/>
              </a:ext>
            </a:extLst>
          </p:cNvPr>
          <p:cNvSpPr/>
          <p:nvPr/>
        </p:nvSpPr>
        <p:spPr>
          <a:xfrm>
            <a:off x="5180150" y="529773"/>
            <a:ext cx="484632" cy="696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231B6B-DF60-0673-AC8D-CA8C4F7C84A5}"/>
              </a:ext>
            </a:extLst>
          </p:cNvPr>
          <p:cNvSpPr txBox="1"/>
          <p:nvPr/>
        </p:nvSpPr>
        <p:spPr>
          <a:xfrm>
            <a:off x="-595086" y="188686"/>
            <a:ext cx="17741735" cy="60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02 НЕОБХОДИМЫЕ ЗНАНИЯ, НАВЫКИ И ОПЫТ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81C9C-7397-AE66-B996-72CB69AD3D2C}"/>
              </a:ext>
            </a:extLst>
          </p:cNvPr>
          <p:cNvSpPr txBox="1"/>
          <p:nvPr/>
        </p:nvSpPr>
        <p:spPr>
          <a:xfrm>
            <a:off x="261257" y="1465943"/>
            <a:ext cx="177799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  начальник юридического отдела</a:t>
            </a:r>
          </a:p>
          <a:p>
            <a:pPr algn="l"/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опыту работы: от 6 лет</a:t>
            </a:r>
          </a:p>
          <a:p>
            <a:pPr algn="l"/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требования: высшее образование; практика судебных дел; опыт организации или участия в организации работы юридического отдела</a:t>
            </a:r>
          </a:p>
          <a:p>
            <a:pPr algn="l"/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задачи/характеристики работы: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реализация юридической стратегии развития и корпоративного управления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группой сотрудников, распределение и постановка задач, контроль выполнения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юридическое сопровождение компании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увеличение эффективности внутренних юридических ресурсов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научными работами студентов</a:t>
            </a:r>
          </a:p>
          <a:p>
            <a:pPr algn="l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Средняя зарплата: от 150 000 руб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4AE2FC88-5E0E-9AA0-CF58-13AA18FBEE96}"/>
              </a:ext>
            </a:extLst>
          </p:cNvPr>
          <p:cNvSpPr/>
          <p:nvPr/>
        </p:nvSpPr>
        <p:spPr>
          <a:xfrm>
            <a:off x="6415316" y="667657"/>
            <a:ext cx="48463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E0C26DE3-8BA9-C13D-9F27-93D42B829D6A}"/>
              </a:ext>
            </a:extLst>
          </p:cNvPr>
          <p:cNvSpPr/>
          <p:nvPr/>
        </p:nvSpPr>
        <p:spPr>
          <a:xfrm>
            <a:off x="6183086" y="5704114"/>
            <a:ext cx="484632" cy="688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AB270-136B-3F08-A4D8-3B4AF22CEDF3}"/>
              </a:ext>
            </a:extLst>
          </p:cNvPr>
          <p:cNvSpPr txBox="1"/>
          <p:nvPr/>
        </p:nvSpPr>
        <p:spPr>
          <a:xfrm>
            <a:off x="250371" y="5892001"/>
            <a:ext cx="1767477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/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Директор по правовым вопросам/ Партнёр (в юридической фирме)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Основное отличие директора по правовым вопросам от руководителя юридического отдела состоит в том, что у него в подчинении находятся отделы, он реже занимается непосредственно юридической деятельностью, а больше управляет и участвует в принятии бизнес-решений компании.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Требования: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опыт работы от 10 лет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руководящий опыт работы от 5 лет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наличие менеджерских качеств.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Средняя зарплата: от 250 000 руб.</a:t>
            </a:r>
          </a:p>
          <a:p>
            <a:pPr algn="l">
              <a:buFont typeface="Arial" panose="020B0604020202020204" pitchFamily="34" charset="0"/>
              <a:buChar char="•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AC60EB-CBE2-330D-8161-3D4594F5EDA6}"/>
              </a:ext>
            </a:extLst>
          </p:cNvPr>
          <p:cNvSpPr txBox="1"/>
          <p:nvPr/>
        </p:nvSpPr>
        <p:spPr>
          <a:xfrm>
            <a:off x="2534193" y="368626"/>
            <a:ext cx="13297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Перечень необходимых компетенций</a:t>
            </a: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CBF0DBF6-2C59-5E58-33D4-6BF264A4E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381105"/>
              </p:ext>
            </p:extLst>
          </p:nvPr>
        </p:nvGraphicFramePr>
        <p:xfrm>
          <a:off x="711201" y="1451429"/>
          <a:ext cx="17228456" cy="8679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90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1112</Words>
  <Application>Microsoft Office PowerPoint</Application>
  <PresentationFormat>Произвольный</PresentationFormat>
  <Paragraphs>157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Кузьменко Юлия Алексеевна</cp:lastModifiedBy>
  <cp:revision>26</cp:revision>
  <dcterms:created xsi:type="dcterms:W3CDTF">2006-08-16T00:00:00Z</dcterms:created>
  <dcterms:modified xsi:type="dcterms:W3CDTF">2023-04-24T12:22:00Z</dcterms:modified>
</cp:coreProperties>
</file>